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notesSlides/notesSlide20.xml" ContentType="application/vnd.openxmlformats-officedocument.presentationml.notesSlide+xml"/>
  <Override PartName="/ppt/charts/chart3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9" r:id="rId3"/>
    <p:sldId id="274" r:id="rId4"/>
    <p:sldId id="282" r:id="rId5"/>
    <p:sldId id="260" r:id="rId6"/>
    <p:sldId id="272" r:id="rId7"/>
    <p:sldId id="311" r:id="rId8"/>
    <p:sldId id="285" r:id="rId9"/>
    <p:sldId id="313" r:id="rId10"/>
    <p:sldId id="288" r:id="rId11"/>
    <p:sldId id="314" r:id="rId12"/>
    <p:sldId id="336" r:id="rId13"/>
    <p:sldId id="328" r:id="rId14"/>
    <p:sldId id="292" r:id="rId15"/>
    <p:sldId id="290" r:id="rId16"/>
    <p:sldId id="293" r:id="rId17"/>
    <p:sldId id="340" r:id="rId18"/>
    <p:sldId id="268" r:id="rId19"/>
    <p:sldId id="316" r:id="rId20"/>
    <p:sldId id="286" r:id="rId21"/>
    <p:sldId id="298" r:id="rId22"/>
    <p:sldId id="299" r:id="rId23"/>
    <p:sldId id="322" r:id="rId24"/>
    <p:sldId id="329" r:id="rId25"/>
    <p:sldId id="330" r:id="rId26"/>
    <p:sldId id="279" r:id="rId27"/>
    <p:sldId id="334" r:id="rId28"/>
    <p:sldId id="339" r:id="rId29"/>
    <p:sldId id="271" r:id="rId30"/>
    <p:sldId id="319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71" autoAdjust="0"/>
    <p:restoredTop sz="88228" autoAdjust="0"/>
  </p:normalViewPr>
  <p:slideViewPr>
    <p:cSldViewPr>
      <p:cViewPr>
        <p:scale>
          <a:sx n="100" d="100"/>
          <a:sy n="100" d="100"/>
        </p:scale>
        <p:origin x="-1974" y="-2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ropbox\UCR%20Stuff\research\Qual\VFH%20distortio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ropbox\UCR%20Stuff\research\KrystofFu%20docs\threshold%20ROC%20plot%20trunc%207%20VFH%20DTW%205,%20up%20to%2020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ropbox\UCR%20Stuff\research\KrystofFu%20docs\CVPR%20workshop%20paper\KrystofFu%20quantitative%20analysi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Arms Down 2</c:v>
          </c:tx>
          <c:marker>
            <c:symbol val="none"/>
          </c:marker>
          <c:val>
            <c:numRef>
              <c:f>all!$C$3:$KX$3</c:f>
              <c:numCache>
                <c:formatCode>General</c:formatCode>
                <c:ptCount val="30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1.0494280999999999E-2</c:v>
                </c:pt>
                <c:pt idx="14">
                  <c:v>6.2965675999999998E-2</c:v>
                </c:pt>
                <c:pt idx="15">
                  <c:v>0.13117847999999999</c:v>
                </c:pt>
                <c:pt idx="16">
                  <c:v>0.22037996000000001</c:v>
                </c:pt>
                <c:pt idx="17">
                  <c:v>1.3642529000000001</c:v>
                </c:pt>
                <c:pt idx="18">
                  <c:v>1.6580914</c:v>
                </c:pt>
                <c:pt idx="19">
                  <c:v>4.8063611999999996</c:v>
                </c:pt>
                <c:pt idx="20">
                  <c:v>11.024194</c:v>
                </c:pt>
                <c:pt idx="21">
                  <c:v>16.507431</c:v>
                </c:pt>
                <c:pt idx="22">
                  <c:v>21.602381000000001</c:v>
                </c:pt>
                <c:pt idx="23">
                  <c:v>17.792974000000001</c:v>
                </c:pt>
                <c:pt idx="24">
                  <c:v>14.329877</c:v>
                </c:pt>
                <c:pt idx="25">
                  <c:v>5.3468141999999999</c:v>
                </c:pt>
                <c:pt idx="26">
                  <c:v>3.0643186999999998</c:v>
                </c:pt>
                <c:pt idx="27">
                  <c:v>1.4849365999999999</c:v>
                </c:pt>
                <c:pt idx="28">
                  <c:v>0.54045564000000001</c:v>
                </c:pt>
                <c:pt idx="29">
                  <c:v>5.7718538E-2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5.2471402999999996E-3</c:v>
                </c:pt>
                <c:pt idx="51">
                  <c:v>0.13642562999999999</c:v>
                </c:pt>
                <c:pt idx="52">
                  <c:v>0.20988567</c:v>
                </c:pt>
                <c:pt idx="53">
                  <c:v>0.40403004999999997</c:v>
                </c:pt>
                <c:pt idx="54">
                  <c:v>0.71885759000000005</c:v>
                </c:pt>
                <c:pt idx="55">
                  <c:v>1.1018971</c:v>
                </c:pt>
                <c:pt idx="56">
                  <c:v>1.0756615</c:v>
                </c:pt>
                <c:pt idx="57">
                  <c:v>1.3694999999999999</c:v>
                </c:pt>
                <c:pt idx="58">
                  <c:v>2.0621195000000001</c:v>
                </c:pt>
                <c:pt idx="59">
                  <c:v>2.4294175999999998</c:v>
                </c:pt>
                <c:pt idx="60">
                  <c:v>3.3424157999999999</c:v>
                </c:pt>
                <c:pt idx="61">
                  <c:v>4.5072755999999998</c:v>
                </c:pt>
                <c:pt idx="62">
                  <c:v>4.5125226999999999</c:v>
                </c:pt>
                <c:pt idx="63">
                  <c:v>5.4360150999999997</c:v>
                </c:pt>
                <c:pt idx="64">
                  <c:v>4.4233216999999998</c:v>
                </c:pt>
                <c:pt idx="65">
                  <c:v>4.5912293999999996</c:v>
                </c:pt>
                <c:pt idx="66">
                  <c:v>4.8903150999999996</c:v>
                </c:pt>
                <c:pt idx="67">
                  <c:v>4.7119131000000003</c:v>
                </c:pt>
                <c:pt idx="68">
                  <c:v>5.1736592999999997</c:v>
                </c:pt>
                <c:pt idx="69">
                  <c:v>5.5514517000000003</c:v>
                </c:pt>
                <c:pt idx="70">
                  <c:v>4.7381487</c:v>
                </c:pt>
                <c:pt idx="71">
                  <c:v>4.6069708</c:v>
                </c:pt>
                <c:pt idx="72">
                  <c:v>4.3026381000000002</c:v>
                </c:pt>
                <c:pt idx="73">
                  <c:v>3.9458342000000002</c:v>
                </c:pt>
                <c:pt idx="74">
                  <c:v>4.3078852000000003</c:v>
                </c:pt>
                <c:pt idx="75">
                  <c:v>4.0245408999999999</c:v>
                </c:pt>
                <c:pt idx="76">
                  <c:v>3.6100186999999999</c:v>
                </c:pt>
                <c:pt idx="77">
                  <c:v>3.4893350999999999</c:v>
                </c:pt>
                <c:pt idx="78">
                  <c:v>3.3581572</c:v>
                </c:pt>
                <c:pt idx="79">
                  <c:v>2.7075148000000002</c:v>
                </c:pt>
                <c:pt idx="80">
                  <c:v>1.4219712</c:v>
                </c:pt>
                <c:pt idx="81">
                  <c:v>1.2225808</c:v>
                </c:pt>
                <c:pt idx="82">
                  <c:v>0.58767968000000004</c:v>
                </c:pt>
                <c:pt idx="83">
                  <c:v>0.48273724000000001</c:v>
                </c:pt>
                <c:pt idx="84">
                  <c:v>0.33581716</c:v>
                </c:pt>
                <c:pt idx="85">
                  <c:v>0.13117847999999999</c:v>
                </c:pt>
                <c:pt idx="86">
                  <c:v>4.7224260999999997E-2</c:v>
                </c:pt>
                <c:pt idx="87">
                  <c:v>3.1482841999999997E-2</c:v>
                </c:pt>
                <c:pt idx="88">
                  <c:v>0</c:v>
                </c:pt>
                <c:pt idx="89">
                  <c:v>0</c:v>
                </c:pt>
                <c:pt idx="90">
                  <c:v>0.10494278</c:v>
                </c:pt>
                <c:pt idx="91">
                  <c:v>0.33057001000000003</c:v>
                </c:pt>
                <c:pt idx="92">
                  <c:v>0.15741421</c:v>
                </c:pt>
                <c:pt idx="93">
                  <c:v>0.20463853000000001</c:v>
                </c:pt>
                <c:pt idx="94">
                  <c:v>0.18364994000000001</c:v>
                </c:pt>
                <c:pt idx="95">
                  <c:v>0.40927720000000001</c:v>
                </c:pt>
                <c:pt idx="96">
                  <c:v>0.54570275999999995</c:v>
                </c:pt>
                <c:pt idx="97">
                  <c:v>0.50372583000000004</c:v>
                </c:pt>
                <c:pt idx="98">
                  <c:v>0.64015085000000005</c:v>
                </c:pt>
                <c:pt idx="99">
                  <c:v>1.1386269</c:v>
                </c:pt>
                <c:pt idx="100">
                  <c:v>1.5164192999999999</c:v>
                </c:pt>
                <c:pt idx="101">
                  <c:v>1.9152001000000001</c:v>
                </c:pt>
                <c:pt idx="102">
                  <c:v>2.0148953999999999</c:v>
                </c:pt>
                <c:pt idx="103">
                  <c:v>2.9278936</c:v>
                </c:pt>
                <c:pt idx="104">
                  <c:v>3.7411965999999999</c:v>
                </c:pt>
                <c:pt idx="105">
                  <c:v>4.1872014999999996</c:v>
                </c:pt>
                <c:pt idx="106">
                  <c:v>5.3678026000000001</c:v>
                </c:pt>
                <c:pt idx="107">
                  <c:v>7.3512124999999999</c:v>
                </c:pt>
                <c:pt idx="108">
                  <c:v>6.7530412999999996</c:v>
                </c:pt>
                <c:pt idx="109">
                  <c:v>6.8422422000000003</c:v>
                </c:pt>
                <c:pt idx="110">
                  <c:v>3.6782311999999999</c:v>
                </c:pt>
                <c:pt idx="111">
                  <c:v>1.8522346999999999</c:v>
                </c:pt>
                <c:pt idx="112">
                  <c:v>0.33581716</c:v>
                </c:pt>
                <c:pt idx="113">
                  <c:v>2.8177042000000001</c:v>
                </c:pt>
                <c:pt idx="114">
                  <c:v>6.8212538</c:v>
                </c:pt>
                <c:pt idx="115">
                  <c:v>7.3407182999999998</c:v>
                </c:pt>
                <c:pt idx="116">
                  <c:v>6.4801912000000002</c:v>
                </c:pt>
                <c:pt idx="117">
                  <c:v>4.0822592000000002</c:v>
                </c:pt>
                <c:pt idx="118">
                  <c:v>2.3559580000000002</c:v>
                </c:pt>
                <c:pt idx="119">
                  <c:v>1.8155049000000001</c:v>
                </c:pt>
                <c:pt idx="120">
                  <c:v>1.773528</c:v>
                </c:pt>
                <c:pt idx="121">
                  <c:v>1.9047059</c:v>
                </c:pt>
                <c:pt idx="122">
                  <c:v>2.3716993</c:v>
                </c:pt>
                <c:pt idx="123">
                  <c:v>2.1723089</c:v>
                </c:pt>
                <c:pt idx="124">
                  <c:v>1.6738328</c:v>
                </c:pt>
                <c:pt idx="125">
                  <c:v>1.5741376</c:v>
                </c:pt>
                <c:pt idx="126">
                  <c:v>1.3012874999999999</c:v>
                </c:pt>
                <c:pt idx="127">
                  <c:v>1.007449</c:v>
                </c:pt>
                <c:pt idx="128">
                  <c:v>0.91300088000000001</c:v>
                </c:pt>
                <c:pt idx="129">
                  <c:v>0.38304147</c:v>
                </c:pt>
                <c:pt idx="130">
                  <c:v>0.30958142999999999</c:v>
                </c:pt>
                <c:pt idx="131">
                  <c:v>0.1784028</c:v>
                </c:pt>
                <c:pt idx="132">
                  <c:v>1.0494280999999999E-2</c:v>
                </c:pt>
                <c:pt idx="133">
                  <c:v>5.2471402999999996E-3</c:v>
                </c:pt>
                <c:pt idx="134">
                  <c:v>1.0494280999999999E-2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1.049373E-2</c:v>
                </c:pt>
                <c:pt idx="270">
                  <c:v>5.2468651000000003E-3</c:v>
                </c:pt>
                <c:pt idx="271">
                  <c:v>5.2468651000000003E-3</c:v>
                </c:pt>
                <c:pt idx="272">
                  <c:v>5.2468651000000003E-3</c:v>
                </c:pt>
                <c:pt idx="273">
                  <c:v>3.6728058000000001E-2</c:v>
                </c:pt>
                <c:pt idx="274">
                  <c:v>4.7221790999999999E-2</c:v>
                </c:pt>
                <c:pt idx="275">
                  <c:v>6.8209252999999997E-2</c:v>
                </c:pt>
                <c:pt idx="276">
                  <c:v>7.3456116000000002E-2</c:v>
                </c:pt>
                <c:pt idx="277">
                  <c:v>8.3949841999999997E-2</c:v>
                </c:pt>
                <c:pt idx="278">
                  <c:v>0.15215907000000001</c:v>
                </c:pt>
                <c:pt idx="279">
                  <c:v>0.14166534</c:v>
                </c:pt>
                <c:pt idx="280">
                  <c:v>0.12592475</c:v>
                </c:pt>
                <c:pt idx="281">
                  <c:v>0.19413396999999999</c:v>
                </c:pt>
                <c:pt idx="282">
                  <c:v>0.18364024000000001</c:v>
                </c:pt>
                <c:pt idx="283">
                  <c:v>0.27283698000000001</c:v>
                </c:pt>
                <c:pt idx="284">
                  <c:v>0.30431825000000001</c:v>
                </c:pt>
                <c:pt idx="285">
                  <c:v>0.39876204999999998</c:v>
                </c:pt>
                <c:pt idx="286">
                  <c:v>0.50894647999999998</c:v>
                </c:pt>
                <c:pt idx="287">
                  <c:v>0.74505597000000001</c:v>
                </c:pt>
                <c:pt idx="288">
                  <c:v>0.99165921999999995</c:v>
                </c:pt>
                <c:pt idx="289">
                  <c:v>1.2854843</c:v>
                </c:pt>
                <c:pt idx="290">
                  <c:v>1.558322</c:v>
                </c:pt>
                <c:pt idx="291">
                  <c:v>1.2959780999999999</c:v>
                </c:pt>
                <c:pt idx="292">
                  <c:v>1.4481375000000001</c:v>
                </c:pt>
                <c:pt idx="293">
                  <c:v>1.8154189999999999</c:v>
                </c:pt>
                <c:pt idx="294">
                  <c:v>1.8941220999999999</c:v>
                </c:pt>
                <c:pt idx="295">
                  <c:v>2.1249847000000002</c:v>
                </c:pt>
                <c:pt idx="296">
                  <c:v>2.4922662</c:v>
                </c:pt>
                <c:pt idx="297">
                  <c:v>2.7546100999999998</c:v>
                </c:pt>
                <c:pt idx="298">
                  <c:v>3.2320758999999999</c:v>
                </c:pt>
                <c:pt idx="299">
                  <c:v>3.8302200000000002</c:v>
                </c:pt>
                <c:pt idx="300">
                  <c:v>5.6035918999999996</c:v>
                </c:pt>
                <c:pt idx="301">
                  <c:v>5.8606771999999996</c:v>
                </c:pt>
                <c:pt idx="302">
                  <c:v>7.0569110000000004</c:v>
                </c:pt>
                <c:pt idx="303">
                  <c:v>7.5815748999999997</c:v>
                </c:pt>
                <c:pt idx="304">
                  <c:v>8.1167431000000008</c:v>
                </c:pt>
                <c:pt idx="305">
                  <c:v>11.244024</c:v>
                </c:pt>
                <c:pt idx="306">
                  <c:v>13.2904</c:v>
                </c:pt>
                <c:pt idx="307">
                  <c:v>13.159222</c:v>
                </c:pt>
              </c:numCache>
            </c:numRef>
          </c:val>
          <c:smooth val="0"/>
        </c:ser>
        <c:ser>
          <c:idx val="1"/>
          <c:order val="1"/>
          <c:tx>
            <c:v>Arms Down 3</c:v>
          </c:tx>
          <c:marker>
            <c:symbol val="none"/>
          </c:marker>
          <c:val>
            <c:numRef>
              <c:f>all!$C$4:$KX$4</c:f>
              <c:numCache>
                <c:formatCode>General</c:formatCode>
                <c:ptCount val="30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0.37328506</c:v>
                </c:pt>
                <c:pt idx="16">
                  <c:v>0.73648190000000002</c:v>
                </c:pt>
                <c:pt idx="17">
                  <c:v>1.6444664</c:v>
                </c:pt>
                <c:pt idx="18">
                  <c:v>2.4263493999999999</c:v>
                </c:pt>
                <c:pt idx="19">
                  <c:v>4.5954670999999996</c:v>
                </c:pt>
                <c:pt idx="20">
                  <c:v>7.0722971000000001</c:v>
                </c:pt>
                <c:pt idx="21">
                  <c:v>13.110033</c:v>
                </c:pt>
                <c:pt idx="22">
                  <c:v>22.851261000000001</c:v>
                </c:pt>
                <c:pt idx="23">
                  <c:v>15.616892999999999</c:v>
                </c:pt>
                <c:pt idx="24">
                  <c:v>14.133962</c:v>
                </c:pt>
                <c:pt idx="25">
                  <c:v>9.9524994000000007</c:v>
                </c:pt>
                <c:pt idx="26">
                  <c:v>5.3975362999999996</c:v>
                </c:pt>
                <c:pt idx="27">
                  <c:v>1.5082692</c:v>
                </c:pt>
                <c:pt idx="28">
                  <c:v>0.58514988000000001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5.0443904000000003E-3</c:v>
                </c:pt>
                <c:pt idx="49">
                  <c:v>6.0532677999999999E-2</c:v>
                </c:pt>
                <c:pt idx="50">
                  <c:v>7.5665854000000005E-2</c:v>
                </c:pt>
                <c:pt idx="51">
                  <c:v>0.21186434000000001</c:v>
                </c:pt>
                <c:pt idx="52">
                  <c:v>0.61037189000000003</c:v>
                </c:pt>
                <c:pt idx="53">
                  <c:v>0.53975028000000003</c:v>
                </c:pt>
                <c:pt idx="54">
                  <c:v>0.87772512000000003</c:v>
                </c:pt>
                <c:pt idx="55">
                  <c:v>1.2358747999999999</c:v>
                </c:pt>
                <c:pt idx="56">
                  <c:v>1.5688013000000001</c:v>
                </c:pt>
                <c:pt idx="57">
                  <c:v>2.0278369999999999</c:v>
                </c:pt>
                <c:pt idx="58">
                  <c:v>1.9723485999999999</c:v>
                </c:pt>
                <c:pt idx="59">
                  <c:v>2.3405936000000001</c:v>
                </c:pt>
                <c:pt idx="60">
                  <c:v>3.4251524999999998</c:v>
                </c:pt>
                <c:pt idx="61">
                  <c:v>3.8791540000000002</c:v>
                </c:pt>
                <c:pt idx="62">
                  <c:v>4.2827105999999997</c:v>
                </c:pt>
                <c:pt idx="63">
                  <c:v>5.0393796000000002</c:v>
                </c:pt>
                <c:pt idx="64">
                  <c:v>4.8527345999999998</c:v>
                </c:pt>
                <c:pt idx="65">
                  <c:v>5.0646019000000004</c:v>
                </c:pt>
                <c:pt idx="66">
                  <c:v>5.0444240999999996</c:v>
                </c:pt>
                <c:pt idx="67">
                  <c:v>5.0898241999999998</c:v>
                </c:pt>
                <c:pt idx="68">
                  <c:v>3.8892429000000002</c:v>
                </c:pt>
                <c:pt idx="69">
                  <c:v>3.7429535</c:v>
                </c:pt>
                <c:pt idx="70">
                  <c:v>3.9447320000000001</c:v>
                </c:pt>
                <c:pt idx="71">
                  <c:v>4.3886441999999999</c:v>
                </c:pt>
                <c:pt idx="72">
                  <c:v>4.0607543000000001</c:v>
                </c:pt>
                <c:pt idx="73">
                  <c:v>4.9889349999999997</c:v>
                </c:pt>
                <c:pt idx="74">
                  <c:v>4.4189109999999996</c:v>
                </c:pt>
                <c:pt idx="75">
                  <c:v>4.2877549999999998</c:v>
                </c:pt>
                <c:pt idx="76">
                  <c:v>3.7984426</c:v>
                </c:pt>
                <c:pt idx="77">
                  <c:v>3.5109083999999999</c:v>
                </c:pt>
                <c:pt idx="78">
                  <c:v>3.1174404999999998</c:v>
                </c:pt>
                <c:pt idx="79">
                  <c:v>2.4313939000000002</c:v>
                </c:pt>
                <c:pt idx="80">
                  <c:v>1.8815504000000001</c:v>
                </c:pt>
                <c:pt idx="81">
                  <c:v>1.5637569</c:v>
                </c:pt>
                <c:pt idx="82">
                  <c:v>0.81719231999999997</c:v>
                </c:pt>
                <c:pt idx="83">
                  <c:v>0.49435066999999999</c:v>
                </c:pt>
                <c:pt idx="84">
                  <c:v>0.20681995</c:v>
                </c:pt>
                <c:pt idx="85">
                  <c:v>0.18664241000000001</c:v>
                </c:pt>
                <c:pt idx="86">
                  <c:v>7.0621460999999996E-2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6.0532677999999999E-2</c:v>
                </c:pt>
                <c:pt idx="93">
                  <c:v>0.116021</c:v>
                </c:pt>
                <c:pt idx="94">
                  <c:v>0.62046069000000004</c:v>
                </c:pt>
                <c:pt idx="95">
                  <c:v>0.49435066999999999</c:v>
                </c:pt>
                <c:pt idx="96">
                  <c:v>0.22195311000000001</c:v>
                </c:pt>
                <c:pt idx="97">
                  <c:v>0.34301864999999998</c:v>
                </c:pt>
                <c:pt idx="98">
                  <c:v>0.65072708999999995</c:v>
                </c:pt>
                <c:pt idx="99">
                  <c:v>1.3670275999999999</c:v>
                </c:pt>
                <c:pt idx="100">
                  <c:v>2.8046839000000001</c:v>
                </c:pt>
                <c:pt idx="101">
                  <c:v>3.3898413000000001</c:v>
                </c:pt>
                <c:pt idx="102">
                  <c:v>4.1717323999999998</c:v>
                </c:pt>
                <c:pt idx="103">
                  <c:v>4.9132680999999998</c:v>
                </c:pt>
                <c:pt idx="104">
                  <c:v>5.0999131000000002</c:v>
                </c:pt>
                <c:pt idx="105">
                  <c:v>5.2108911999999998</c:v>
                </c:pt>
                <c:pt idx="106">
                  <c:v>5.1301798999999999</c:v>
                </c:pt>
                <c:pt idx="107">
                  <c:v>7.0773415999999996</c:v>
                </c:pt>
                <c:pt idx="108">
                  <c:v>8.3132047999999994</c:v>
                </c:pt>
                <c:pt idx="109">
                  <c:v>6.1037606999999996</c:v>
                </c:pt>
                <c:pt idx="110">
                  <c:v>3.5058639</c:v>
                </c:pt>
                <c:pt idx="111">
                  <c:v>1.0492341999999999</c:v>
                </c:pt>
                <c:pt idx="112">
                  <c:v>0.46912867000000003</c:v>
                </c:pt>
                <c:pt idx="113">
                  <c:v>1.4527813999999999</c:v>
                </c:pt>
                <c:pt idx="114">
                  <c:v>4.9990239000000001</c:v>
                </c:pt>
                <c:pt idx="115">
                  <c:v>6.8200741000000003</c:v>
                </c:pt>
                <c:pt idx="116">
                  <c:v>3.7732203000000002</c:v>
                </c:pt>
                <c:pt idx="117">
                  <c:v>2.411216</c:v>
                </c:pt>
                <c:pt idx="118">
                  <c:v>1.8966835</c:v>
                </c:pt>
                <c:pt idx="119">
                  <c:v>2.0480149000000001</c:v>
                </c:pt>
                <c:pt idx="120">
                  <c:v>1.9622599000000001</c:v>
                </c:pt>
                <c:pt idx="121">
                  <c:v>1.8714617</c:v>
                </c:pt>
                <c:pt idx="122">
                  <c:v>1.5183579</c:v>
                </c:pt>
                <c:pt idx="123">
                  <c:v>1.4426928000000001</c:v>
                </c:pt>
                <c:pt idx="124">
                  <c:v>2.0026147000000001</c:v>
                </c:pt>
                <c:pt idx="125">
                  <c:v>1.3367616</c:v>
                </c:pt>
                <c:pt idx="126">
                  <c:v>1.2661408000000001</c:v>
                </c:pt>
                <c:pt idx="127">
                  <c:v>1.0341011</c:v>
                </c:pt>
                <c:pt idx="128">
                  <c:v>0.86259191999999996</c:v>
                </c:pt>
                <c:pt idx="129">
                  <c:v>0.78188150999999995</c:v>
                </c:pt>
                <c:pt idx="130">
                  <c:v>0.41364025999999998</c:v>
                </c:pt>
                <c:pt idx="131">
                  <c:v>0.19673118000000001</c:v>
                </c:pt>
                <c:pt idx="132">
                  <c:v>0.23708626999999999</c:v>
                </c:pt>
                <c:pt idx="133">
                  <c:v>0.20681995</c:v>
                </c:pt>
                <c:pt idx="134">
                  <c:v>0.35815184999999999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5.0441362000000003E-3</c:v>
                </c:pt>
                <c:pt idx="266">
                  <c:v>1.0088272000000001E-2</c:v>
                </c:pt>
                <c:pt idx="267">
                  <c:v>1.0088272000000001E-2</c:v>
                </c:pt>
                <c:pt idx="268">
                  <c:v>2.0176545000000001E-2</c:v>
                </c:pt>
                <c:pt idx="269">
                  <c:v>1.5132408999999999E-2</c:v>
                </c:pt>
                <c:pt idx="270">
                  <c:v>2.5220680999999998E-2</c:v>
                </c:pt>
                <c:pt idx="271">
                  <c:v>3.0264816999999999E-2</c:v>
                </c:pt>
                <c:pt idx="272">
                  <c:v>9.0794428999999996E-2</c:v>
                </c:pt>
                <c:pt idx="273">
                  <c:v>0.10592683</c:v>
                </c:pt>
                <c:pt idx="274">
                  <c:v>0.10088269</c:v>
                </c:pt>
                <c:pt idx="275">
                  <c:v>0.13114749000000001</c:v>
                </c:pt>
                <c:pt idx="276">
                  <c:v>0.17150055</c:v>
                </c:pt>
                <c:pt idx="277">
                  <c:v>0.19672121000000001</c:v>
                </c:pt>
                <c:pt idx="278">
                  <c:v>0.43379545000000003</c:v>
                </c:pt>
                <c:pt idx="279">
                  <c:v>0.41866304999999998</c:v>
                </c:pt>
                <c:pt idx="280">
                  <c:v>0.46910437999999999</c:v>
                </c:pt>
                <c:pt idx="281">
                  <c:v>0.40353065999999999</c:v>
                </c:pt>
                <c:pt idx="282">
                  <c:v>0.46406025000000001</c:v>
                </c:pt>
                <c:pt idx="283">
                  <c:v>0.65069401000000004</c:v>
                </c:pt>
                <c:pt idx="284">
                  <c:v>0.73140061000000001</c:v>
                </c:pt>
                <c:pt idx="285">
                  <c:v>0.85750466999999997</c:v>
                </c:pt>
                <c:pt idx="286">
                  <c:v>0.88272547999999995</c:v>
                </c:pt>
                <c:pt idx="287">
                  <c:v>0.90794629000000004</c:v>
                </c:pt>
                <c:pt idx="288">
                  <c:v>1.0491823</c:v>
                </c:pt>
                <c:pt idx="289">
                  <c:v>1.3266079</c:v>
                </c:pt>
                <c:pt idx="290">
                  <c:v>1.7049156000000001</c:v>
                </c:pt>
                <c:pt idx="291">
                  <c:v>1.7553567000000001</c:v>
                </c:pt>
                <c:pt idx="292">
                  <c:v>2.0075618999999998</c:v>
                </c:pt>
                <c:pt idx="293">
                  <c:v>2.1639328</c:v>
                </c:pt>
                <c:pt idx="294">
                  <c:v>2.5876473999999998</c:v>
                </c:pt>
                <c:pt idx="295">
                  <c:v>2.7187972</c:v>
                </c:pt>
                <c:pt idx="296">
                  <c:v>3.1727772000000001</c:v>
                </c:pt>
                <c:pt idx="297">
                  <c:v>3.4804746999999998</c:v>
                </c:pt>
                <c:pt idx="298">
                  <c:v>3.9294104999999999</c:v>
                </c:pt>
                <c:pt idx="299">
                  <c:v>4.4035482000000004</c:v>
                </c:pt>
                <c:pt idx="300">
                  <c:v>4.9987383000000003</c:v>
                </c:pt>
                <c:pt idx="301">
                  <c:v>5.2004976000000003</c:v>
                </c:pt>
                <c:pt idx="302">
                  <c:v>5.4073009000000001</c:v>
                </c:pt>
                <c:pt idx="303">
                  <c:v>6.8599682</c:v>
                </c:pt>
                <c:pt idx="304">
                  <c:v>8.5043068000000002</c:v>
                </c:pt>
                <c:pt idx="305">
                  <c:v>9.5231914999999994</c:v>
                </c:pt>
                <c:pt idx="306">
                  <c:v>10.153689</c:v>
                </c:pt>
                <c:pt idx="307">
                  <c:v>11.919084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2273024"/>
        <c:axId val="102274560"/>
      </c:lineChart>
      <c:catAx>
        <c:axId val="102273024"/>
        <c:scaling>
          <c:orientation val="minMax"/>
        </c:scaling>
        <c:delete val="0"/>
        <c:axPos val="b"/>
        <c:majorTickMark val="out"/>
        <c:minorTickMark val="none"/>
        <c:tickLblPos val="nextTo"/>
        <c:crossAx val="102274560"/>
        <c:crosses val="autoZero"/>
        <c:auto val="1"/>
        <c:lblAlgn val="ctr"/>
        <c:lblOffset val="100"/>
        <c:noMultiLvlLbl val="0"/>
      </c:catAx>
      <c:valAx>
        <c:axId val="1022745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22730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Dynamic Time Warping</c:v>
          </c:tx>
          <c:marker>
            <c:symbol val="diamond"/>
            <c:size val="5"/>
          </c:marker>
          <c:xVal>
            <c:numRef>
              <c:f>'ROC full'!$D$4:$D$204</c:f>
              <c:numCache>
                <c:formatCode>0.00</c:formatCode>
                <c:ptCount val="201"/>
                <c:pt idx="0">
                  <c:v>8.114695761754584E-2</c:v>
                </c:pt>
                <c:pt idx="1">
                  <c:v>8.114695761754584E-2</c:v>
                </c:pt>
                <c:pt idx="2">
                  <c:v>8.114695761754584E-2</c:v>
                </c:pt>
                <c:pt idx="3">
                  <c:v>8.114695761754584E-2</c:v>
                </c:pt>
                <c:pt idx="4">
                  <c:v>8.114695761754584E-2</c:v>
                </c:pt>
                <c:pt idx="5">
                  <c:v>8.114695761754584E-2</c:v>
                </c:pt>
                <c:pt idx="6">
                  <c:v>8.114695761754584E-2</c:v>
                </c:pt>
                <c:pt idx="7">
                  <c:v>8.114695761754584E-2</c:v>
                </c:pt>
                <c:pt idx="8">
                  <c:v>8.114695761754584E-2</c:v>
                </c:pt>
                <c:pt idx="9">
                  <c:v>8.114695761754584E-2</c:v>
                </c:pt>
                <c:pt idx="10">
                  <c:v>8.114695761754584E-2</c:v>
                </c:pt>
                <c:pt idx="11">
                  <c:v>8.114695761754584E-2</c:v>
                </c:pt>
                <c:pt idx="12">
                  <c:v>8.114695761754584E-2</c:v>
                </c:pt>
                <c:pt idx="13">
                  <c:v>8.114695761754584E-2</c:v>
                </c:pt>
                <c:pt idx="14">
                  <c:v>8.114695761754584E-2</c:v>
                </c:pt>
                <c:pt idx="15">
                  <c:v>8.114695761754584E-2</c:v>
                </c:pt>
                <c:pt idx="16">
                  <c:v>8.114695761754584E-2</c:v>
                </c:pt>
                <c:pt idx="17">
                  <c:v>8.114695761754584E-2</c:v>
                </c:pt>
                <c:pt idx="18">
                  <c:v>8.114695761754584E-2</c:v>
                </c:pt>
                <c:pt idx="19">
                  <c:v>8.114695761754584E-2</c:v>
                </c:pt>
                <c:pt idx="20">
                  <c:v>8.114695761754584E-2</c:v>
                </c:pt>
                <c:pt idx="21">
                  <c:v>8.114695761754584E-2</c:v>
                </c:pt>
                <c:pt idx="22">
                  <c:v>8.114695761754584E-2</c:v>
                </c:pt>
                <c:pt idx="23">
                  <c:v>8.114695761754584E-2</c:v>
                </c:pt>
                <c:pt idx="24">
                  <c:v>8.114695761754584E-2</c:v>
                </c:pt>
                <c:pt idx="25">
                  <c:v>8.114695761754584E-2</c:v>
                </c:pt>
                <c:pt idx="26">
                  <c:v>8.114695761754584E-2</c:v>
                </c:pt>
                <c:pt idx="27">
                  <c:v>8.114695761754584E-2</c:v>
                </c:pt>
                <c:pt idx="28">
                  <c:v>8.114695761754584E-2</c:v>
                </c:pt>
                <c:pt idx="29">
                  <c:v>8.114695761754584E-2</c:v>
                </c:pt>
                <c:pt idx="30">
                  <c:v>8.114695761754584E-2</c:v>
                </c:pt>
                <c:pt idx="31">
                  <c:v>8.114695761754584E-2</c:v>
                </c:pt>
                <c:pt idx="32">
                  <c:v>8.114695761754584E-2</c:v>
                </c:pt>
                <c:pt idx="33">
                  <c:v>8.8289814760402985E-2</c:v>
                </c:pt>
                <c:pt idx="34">
                  <c:v>8.8289814760402985E-2</c:v>
                </c:pt>
                <c:pt idx="35">
                  <c:v>8.8289814760402985E-2</c:v>
                </c:pt>
                <c:pt idx="36">
                  <c:v>8.8289814760402985E-2</c:v>
                </c:pt>
                <c:pt idx="37">
                  <c:v>8.8289814760402985E-2</c:v>
                </c:pt>
                <c:pt idx="38">
                  <c:v>8.8289814760402985E-2</c:v>
                </c:pt>
                <c:pt idx="39">
                  <c:v>8.8289814760402985E-2</c:v>
                </c:pt>
                <c:pt idx="40">
                  <c:v>8.8289814760402985E-2</c:v>
                </c:pt>
                <c:pt idx="41">
                  <c:v>8.8289814760402985E-2</c:v>
                </c:pt>
                <c:pt idx="42">
                  <c:v>8.8289814760402985E-2</c:v>
                </c:pt>
                <c:pt idx="43">
                  <c:v>8.8289814760402985E-2</c:v>
                </c:pt>
                <c:pt idx="44">
                  <c:v>8.8289814760402985E-2</c:v>
                </c:pt>
                <c:pt idx="45">
                  <c:v>8.8289814760402985E-2</c:v>
                </c:pt>
                <c:pt idx="46">
                  <c:v>9.4783321253909494E-2</c:v>
                </c:pt>
                <c:pt idx="47">
                  <c:v>9.4783321253909494E-2</c:v>
                </c:pt>
                <c:pt idx="48">
                  <c:v>9.4783321253909494E-2</c:v>
                </c:pt>
                <c:pt idx="49">
                  <c:v>9.4783321253909494E-2</c:v>
                </c:pt>
                <c:pt idx="50">
                  <c:v>9.4783321253909494E-2</c:v>
                </c:pt>
                <c:pt idx="51">
                  <c:v>9.4783321253909494E-2</c:v>
                </c:pt>
                <c:pt idx="52">
                  <c:v>9.4783321253909494E-2</c:v>
                </c:pt>
                <c:pt idx="53">
                  <c:v>9.4783321253909494E-2</c:v>
                </c:pt>
                <c:pt idx="54">
                  <c:v>9.4783321253909494E-2</c:v>
                </c:pt>
                <c:pt idx="55">
                  <c:v>9.4783321253909494E-2</c:v>
                </c:pt>
                <c:pt idx="56">
                  <c:v>0.10127682774741598</c:v>
                </c:pt>
                <c:pt idx="57">
                  <c:v>0.10127682774741598</c:v>
                </c:pt>
                <c:pt idx="58">
                  <c:v>0.10127682774741598</c:v>
                </c:pt>
                <c:pt idx="59">
                  <c:v>0.10127682774741598</c:v>
                </c:pt>
                <c:pt idx="60">
                  <c:v>0.1102053991759874</c:v>
                </c:pt>
                <c:pt idx="61">
                  <c:v>0.1102053991759874</c:v>
                </c:pt>
                <c:pt idx="62">
                  <c:v>0.1102053991759874</c:v>
                </c:pt>
                <c:pt idx="63">
                  <c:v>0.1102053991759874</c:v>
                </c:pt>
                <c:pt idx="64">
                  <c:v>0.1102053991759874</c:v>
                </c:pt>
                <c:pt idx="65">
                  <c:v>0.1102053991759874</c:v>
                </c:pt>
                <c:pt idx="66">
                  <c:v>0.1102053991759874</c:v>
                </c:pt>
                <c:pt idx="67">
                  <c:v>0.1102053991759874</c:v>
                </c:pt>
                <c:pt idx="68">
                  <c:v>0.1102053991759874</c:v>
                </c:pt>
                <c:pt idx="69">
                  <c:v>0.1102053991759874</c:v>
                </c:pt>
                <c:pt idx="70">
                  <c:v>0.1102053991759874</c:v>
                </c:pt>
                <c:pt idx="71">
                  <c:v>0.1102053991759874</c:v>
                </c:pt>
                <c:pt idx="72">
                  <c:v>0.1102053991759874</c:v>
                </c:pt>
                <c:pt idx="73">
                  <c:v>0.1102053991759874</c:v>
                </c:pt>
                <c:pt idx="74">
                  <c:v>0.1102053991759874</c:v>
                </c:pt>
                <c:pt idx="75">
                  <c:v>0.1102053991759874</c:v>
                </c:pt>
                <c:pt idx="76">
                  <c:v>0.1102053991759874</c:v>
                </c:pt>
                <c:pt idx="77">
                  <c:v>0.1102053991759874</c:v>
                </c:pt>
                <c:pt idx="78">
                  <c:v>0.11734825631884456</c:v>
                </c:pt>
                <c:pt idx="79">
                  <c:v>0.11734825631884456</c:v>
                </c:pt>
                <c:pt idx="80">
                  <c:v>0.11734825631884456</c:v>
                </c:pt>
                <c:pt idx="81">
                  <c:v>0.12575161766338236</c:v>
                </c:pt>
                <c:pt idx="82">
                  <c:v>0.12575161766338236</c:v>
                </c:pt>
                <c:pt idx="83">
                  <c:v>0.12575161766338236</c:v>
                </c:pt>
                <c:pt idx="84">
                  <c:v>0.12575161766338236</c:v>
                </c:pt>
                <c:pt idx="85">
                  <c:v>0.13224512415688888</c:v>
                </c:pt>
                <c:pt idx="86">
                  <c:v>0.13224512415688888</c:v>
                </c:pt>
                <c:pt idx="87">
                  <c:v>0.13224512415688888</c:v>
                </c:pt>
                <c:pt idx="88">
                  <c:v>0.13224512415688888</c:v>
                </c:pt>
                <c:pt idx="89">
                  <c:v>0.13819750510926981</c:v>
                </c:pt>
                <c:pt idx="90">
                  <c:v>0.13819750510926981</c:v>
                </c:pt>
                <c:pt idx="91">
                  <c:v>0.14772131463307933</c:v>
                </c:pt>
                <c:pt idx="92">
                  <c:v>0.14772131463307933</c:v>
                </c:pt>
                <c:pt idx="93">
                  <c:v>0.14772131463307933</c:v>
                </c:pt>
                <c:pt idx="94">
                  <c:v>0.14772131463307933</c:v>
                </c:pt>
                <c:pt idx="95">
                  <c:v>0.14772131463307933</c:v>
                </c:pt>
                <c:pt idx="96">
                  <c:v>0.14772131463307933</c:v>
                </c:pt>
                <c:pt idx="97">
                  <c:v>0.14772131463307933</c:v>
                </c:pt>
                <c:pt idx="98">
                  <c:v>0.15367369558546029</c:v>
                </c:pt>
                <c:pt idx="99">
                  <c:v>0.15367369558546029</c:v>
                </c:pt>
                <c:pt idx="100">
                  <c:v>0.15367369558546029</c:v>
                </c:pt>
                <c:pt idx="101">
                  <c:v>0.15367369558546029</c:v>
                </c:pt>
                <c:pt idx="102">
                  <c:v>0.15367369558546029</c:v>
                </c:pt>
                <c:pt idx="103">
                  <c:v>0.15367369558546029</c:v>
                </c:pt>
                <c:pt idx="104">
                  <c:v>0.16016720207896679</c:v>
                </c:pt>
                <c:pt idx="105">
                  <c:v>0.16016720207896679</c:v>
                </c:pt>
                <c:pt idx="106">
                  <c:v>0.16016720207896679</c:v>
                </c:pt>
                <c:pt idx="107">
                  <c:v>0.16016720207896679</c:v>
                </c:pt>
                <c:pt idx="108">
                  <c:v>0.16016720207896679</c:v>
                </c:pt>
                <c:pt idx="109">
                  <c:v>0.16016720207896679</c:v>
                </c:pt>
                <c:pt idx="110">
                  <c:v>0.16016720207896679</c:v>
                </c:pt>
                <c:pt idx="111">
                  <c:v>0.16016720207896679</c:v>
                </c:pt>
                <c:pt idx="112">
                  <c:v>0.16016720207896679</c:v>
                </c:pt>
                <c:pt idx="113">
                  <c:v>0.16016720207896679</c:v>
                </c:pt>
                <c:pt idx="114">
                  <c:v>0.16016720207896679</c:v>
                </c:pt>
                <c:pt idx="115">
                  <c:v>0.16909577350753821</c:v>
                </c:pt>
                <c:pt idx="116">
                  <c:v>0.16909577350753821</c:v>
                </c:pt>
                <c:pt idx="117">
                  <c:v>0.16909577350753821</c:v>
                </c:pt>
                <c:pt idx="118">
                  <c:v>0.16909577350753821</c:v>
                </c:pt>
                <c:pt idx="119">
                  <c:v>0.16909577350753821</c:v>
                </c:pt>
                <c:pt idx="120">
                  <c:v>0.16909577350753821</c:v>
                </c:pt>
                <c:pt idx="121">
                  <c:v>0.16909577350753821</c:v>
                </c:pt>
                <c:pt idx="122">
                  <c:v>0.17703228144404615</c:v>
                </c:pt>
                <c:pt idx="123">
                  <c:v>0.17703228144404615</c:v>
                </c:pt>
                <c:pt idx="124">
                  <c:v>0.18298466239642711</c:v>
                </c:pt>
                <c:pt idx="125">
                  <c:v>0.19191323382499853</c:v>
                </c:pt>
                <c:pt idx="126">
                  <c:v>0.19191323382499853</c:v>
                </c:pt>
                <c:pt idx="127">
                  <c:v>0.19191323382499853</c:v>
                </c:pt>
                <c:pt idx="128">
                  <c:v>0.19191323382499853</c:v>
                </c:pt>
                <c:pt idx="129">
                  <c:v>0.20143704334880805</c:v>
                </c:pt>
                <c:pt idx="130">
                  <c:v>0.20143704334880805</c:v>
                </c:pt>
                <c:pt idx="131">
                  <c:v>0.20857990049166522</c:v>
                </c:pt>
                <c:pt idx="132">
                  <c:v>0.20857990049166522</c:v>
                </c:pt>
                <c:pt idx="133">
                  <c:v>0.20857990049166522</c:v>
                </c:pt>
                <c:pt idx="134">
                  <c:v>0.21182665373841844</c:v>
                </c:pt>
                <c:pt idx="135">
                  <c:v>0.21182665373841844</c:v>
                </c:pt>
                <c:pt idx="136">
                  <c:v>0.21182665373841844</c:v>
                </c:pt>
                <c:pt idx="137">
                  <c:v>0.21182665373841844</c:v>
                </c:pt>
                <c:pt idx="138">
                  <c:v>0.23027903469079941</c:v>
                </c:pt>
                <c:pt idx="139">
                  <c:v>0.23623141564318037</c:v>
                </c:pt>
                <c:pt idx="140">
                  <c:v>0.24416792357968831</c:v>
                </c:pt>
                <c:pt idx="141">
                  <c:v>0.24416792357968831</c:v>
                </c:pt>
                <c:pt idx="142">
                  <c:v>0.24416792357968831</c:v>
                </c:pt>
                <c:pt idx="143">
                  <c:v>0.24416792357968831</c:v>
                </c:pt>
                <c:pt idx="144">
                  <c:v>0.24416792357968831</c:v>
                </c:pt>
                <c:pt idx="145">
                  <c:v>0.24416792357968831</c:v>
                </c:pt>
                <c:pt idx="146">
                  <c:v>0.24416792357968831</c:v>
                </c:pt>
                <c:pt idx="147">
                  <c:v>0.24416792357968831</c:v>
                </c:pt>
                <c:pt idx="148">
                  <c:v>0.24416792357968831</c:v>
                </c:pt>
                <c:pt idx="149">
                  <c:v>0.25515693456869931</c:v>
                </c:pt>
                <c:pt idx="150">
                  <c:v>0.25515693456869931</c:v>
                </c:pt>
                <c:pt idx="151">
                  <c:v>0.25515693456869931</c:v>
                </c:pt>
                <c:pt idx="152">
                  <c:v>0.26229979171155643</c:v>
                </c:pt>
                <c:pt idx="153">
                  <c:v>0.26229979171155643</c:v>
                </c:pt>
                <c:pt idx="154">
                  <c:v>0.26229979171155643</c:v>
                </c:pt>
                <c:pt idx="155">
                  <c:v>0.27023629964806439</c:v>
                </c:pt>
                <c:pt idx="156">
                  <c:v>0.27023629964806439</c:v>
                </c:pt>
                <c:pt idx="157">
                  <c:v>0.27023629964806439</c:v>
                </c:pt>
                <c:pt idx="158">
                  <c:v>0.27023629964806439</c:v>
                </c:pt>
                <c:pt idx="159">
                  <c:v>0.27023629964806439</c:v>
                </c:pt>
                <c:pt idx="160">
                  <c:v>0.27916487107663579</c:v>
                </c:pt>
                <c:pt idx="161">
                  <c:v>0.27916487107663579</c:v>
                </c:pt>
                <c:pt idx="162">
                  <c:v>0.27916487107663579</c:v>
                </c:pt>
                <c:pt idx="163">
                  <c:v>0.28465937657114126</c:v>
                </c:pt>
                <c:pt idx="164">
                  <c:v>0.29061175752352225</c:v>
                </c:pt>
                <c:pt idx="165">
                  <c:v>0.29061175752352225</c:v>
                </c:pt>
                <c:pt idx="166">
                  <c:v>0.29061175752352225</c:v>
                </c:pt>
                <c:pt idx="167">
                  <c:v>0.29061175752352225</c:v>
                </c:pt>
                <c:pt idx="168">
                  <c:v>0.29710526401702875</c:v>
                </c:pt>
                <c:pt idx="169">
                  <c:v>0.29710526401702875</c:v>
                </c:pt>
                <c:pt idx="170">
                  <c:v>0.29710526401702875</c:v>
                </c:pt>
                <c:pt idx="171">
                  <c:v>0.3060338354456002</c:v>
                </c:pt>
                <c:pt idx="172">
                  <c:v>0.3060338354456002</c:v>
                </c:pt>
                <c:pt idx="173">
                  <c:v>0.3060338354456002</c:v>
                </c:pt>
                <c:pt idx="174">
                  <c:v>0.3060338354456002</c:v>
                </c:pt>
                <c:pt idx="175">
                  <c:v>0.3060338354456002</c:v>
                </c:pt>
                <c:pt idx="176">
                  <c:v>0.3060338354456002</c:v>
                </c:pt>
                <c:pt idx="177">
                  <c:v>0.32038957774251892</c:v>
                </c:pt>
                <c:pt idx="178">
                  <c:v>0.32038957774251892</c:v>
                </c:pt>
                <c:pt idx="179">
                  <c:v>0.34745695480989591</c:v>
                </c:pt>
                <c:pt idx="180">
                  <c:v>0.34745695480989591</c:v>
                </c:pt>
                <c:pt idx="181">
                  <c:v>0.37180760416054526</c:v>
                </c:pt>
                <c:pt idx="182">
                  <c:v>0.38966474701768822</c:v>
                </c:pt>
                <c:pt idx="183">
                  <c:v>0.38966474701768822</c:v>
                </c:pt>
                <c:pt idx="184">
                  <c:v>0.38966474701768822</c:v>
                </c:pt>
                <c:pt idx="185">
                  <c:v>0.38966474701768822</c:v>
                </c:pt>
                <c:pt idx="186">
                  <c:v>0.40553776289070409</c:v>
                </c:pt>
                <c:pt idx="187">
                  <c:v>0.40553776289070409</c:v>
                </c:pt>
                <c:pt idx="188">
                  <c:v>0.40553776289070409</c:v>
                </c:pt>
                <c:pt idx="189">
                  <c:v>0.413474270827212</c:v>
                </c:pt>
                <c:pt idx="190">
                  <c:v>0.4224028422557834</c:v>
                </c:pt>
                <c:pt idx="191">
                  <c:v>0.44541871527165638</c:v>
                </c:pt>
                <c:pt idx="192">
                  <c:v>0.46327585812879929</c:v>
                </c:pt>
                <c:pt idx="193">
                  <c:v>0.46652261137555256</c:v>
                </c:pt>
                <c:pt idx="194">
                  <c:v>0.49033213518507635</c:v>
                </c:pt>
                <c:pt idx="195">
                  <c:v>0.49747499232793352</c:v>
                </c:pt>
                <c:pt idx="196">
                  <c:v>0.51540216319628085</c:v>
                </c:pt>
                <c:pt idx="197">
                  <c:v>0.52492597272009045</c:v>
                </c:pt>
                <c:pt idx="198">
                  <c:v>0.58551815831227594</c:v>
                </c:pt>
                <c:pt idx="199">
                  <c:v>0.67256297623944683</c:v>
                </c:pt>
                <c:pt idx="200">
                  <c:v>1</c:v>
                </c:pt>
              </c:numCache>
            </c:numRef>
          </c:xVal>
          <c:yVal>
            <c:numRef>
              <c:f>'ROC full'!$C$4:$C$204</c:f>
              <c:numCache>
                <c:formatCode>0.00</c:formatCode>
                <c:ptCount val="201"/>
                <c:pt idx="0">
                  <c:v>0.38095238095238093</c:v>
                </c:pt>
                <c:pt idx="1">
                  <c:v>0.38095238095238093</c:v>
                </c:pt>
                <c:pt idx="2">
                  <c:v>0.38095238095238093</c:v>
                </c:pt>
                <c:pt idx="3">
                  <c:v>0.38095238095238093</c:v>
                </c:pt>
                <c:pt idx="4">
                  <c:v>0.38095238095238093</c:v>
                </c:pt>
                <c:pt idx="5">
                  <c:v>0.38095238095238093</c:v>
                </c:pt>
                <c:pt idx="6">
                  <c:v>0.38095238095238093</c:v>
                </c:pt>
                <c:pt idx="7">
                  <c:v>0.38095238095238093</c:v>
                </c:pt>
                <c:pt idx="8">
                  <c:v>0.38095238095238093</c:v>
                </c:pt>
                <c:pt idx="9">
                  <c:v>0.38095238095238093</c:v>
                </c:pt>
                <c:pt idx="10">
                  <c:v>0.38095238095238093</c:v>
                </c:pt>
                <c:pt idx="11">
                  <c:v>0.38095238095238093</c:v>
                </c:pt>
                <c:pt idx="12">
                  <c:v>0.38095238095238093</c:v>
                </c:pt>
                <c:pt idx="13">
                  <c:v>0.38095238095238093</c:v>
                </c:pt>
                <c:pt idx="14">
                  <c:v>0.38095238095238093</c:v>
                </c:pt>
                <c:pt idx="15">
                  <c:v>0.38095238095238093</c:v>
                </c:pt>
                <c:pt idx="16">
                  <c:v>0.38095238095238093</c:v>
                </c:pt>
                <c:pt idx="17">
                  <c:v>0.38095238095238093</c:v>
                </c:pt>
                <c:pt idx="18">
                  <c:v>0.38095238095238093</c:v>
                </c:pt>
                <c:pt idx="19">
                  <c:v>0.38095238095238093</c:v>
                </c:pt>
                <c:pt idx="20">
                  <c:v>0.38095238095238093</c:v>
                </c:pt>
                <c:pt idx="21">
                  <c:v>0.38095238095238093</c:v>
                </c:pt>
                <c:pt idx="22">
                  <c:v>0.38095238095238093</c:v>
                </c:pt>
                <c:pt idx="23">
                  <c:v>0.38095238095238093</c:v>
                </c:pt>
                <c:pt idx="24">
                  <c:v>0.38095238095238093</c:v>
                </c:pt>
                <c:pt idx="25">
                  <c:v>0.38095238095238093</c:v>
                </c:pt>
                <c:pt idx="26">
                  <c:v>0.38095238095238093</c:v>
                </c:pt>
                <c:pt idx="27">
                  <c:v>0.38095238095238093</c:v>
                </c:pt>
                <c:pt idx="28">
                  <c:v>0.38095238095238093</c:v>
                </c:pt>
                <c:pt idx="29">
                  <c:v>0.38095238095238093</c:v>
                </c:pt>
                <c:pt idx="30">
                  <c:v>0.38095238095238093</c:v>
                </c:pt>
                <c:pt idx="31">
                  <c:v>0.38095238095238093</c:v>
                </c:pt>
                <c:pt idx="32">
                  <c:v>0.38095238095238093</c:v>
                </c:pt>
                <c:pt idx="33">
                  <c:v>0.38095238095238093</c:v>
                </c:pt>
                <c:pt idx="34">
                  <c:v>0.38095238095238093</c:v>
                </c:pt>
                <c:pt idx="35">
                  <c:v>0.38095238095238093</c:v>
                </c:pt>
                <c:pt idx="36">
                  <c:v>0.38095238095238093</c:v>
                </c:pt>
                <c:pt idx="37">
                  <c:v>0.38095238095238093</c:v>
                </c:pt>
                <c:pt idx="38">
                  <c:v>0.38095238095238093</c:v>
                </c:pt>
                <c:pt idx="39">
                  <c:v>0.38095238095238093</c:v>
                </c:pt>
                <c:pt idx="40">
                  <c:v>0.38095238095238093</c:v>
                </c:pt>
                <c:pt idx="41">
                  <c:v>0.38095238095238093</c:v>
                </c:pt>
                <c:pt idx="42">
                  <c:v>0.38095238095238093</c:v>
                </c:pt>
                <c:pt idx="43">
                  <c:v>0.38095238095238093</c:v>
                </c:pt>
                <c:pt idx="44">
                  <c:v>0.38095238095238093</c:v>
                </c:pt>
                <c:pt idx="45">
                  <c:v>0.38095238095238093</c:v>
                </c:pt>
                <c:pt idx="46">
                  <c:v>0.38095238095238093</c:v>
                </c:pt>
                <c:pt idx="47">
                  <c:v>0.38095238095238093</c:v>
                </c:pt>
                <c:pt idx="48">
                  <c:v>0.38095238095238093</c:v>
                </c:pt>
                <c:pt idx="49">
                  <c:v>0.38095238095238093</c:v>
                </c:pt>
                <c:pt idx="50">
                  <c:v>0.38095238095238093</c:v>
                </c:pt>
                <c:pt idx="51">
                  <c:v>0.38095238095238093</c:v>
                </c:pt>
                <c:pt idx="52">
                  <c:v>0.38095238095238093</c:v>
                </c:pt>
                <c:pt idx="53">
                  <c:v>0.38095238095238093</c:v>
                </c:pt>
                <c:pt idx="54">
                  <c:v>0.38095238095238093</c:v>
                </c:pt>
                <c:pt idx="55">
                  <c:v>0.38095238095238093</c:v>
                </c:pt>
                <c:pt idx="56">
                  <c:v>0.38095238095238093</c:v>
                </c:pt>
                <c:pt idx="57">
                  <c:v>0.38095238095238093</c:v>
                </c:pt>
                <c:pt idx="58">
                  <c:v>0.38095238095238093</c:v>
                </c:pt>
                <c:pt idx="59">
                  <c:v>0.38095238095238093</c:v>
                </c:pt>
                <c:pt idx="60">
                  <c:v>0.38095238095238093</c:v>
                </c:pt>
                <c:pt idx="61">
                  <c:v>0.38095238095238093</c:v>
                </c:pt>
                <c:pt idx="62">
                  <c:v>0.38095238095238093</c:v>
                </c:pt>
                <c:pt idx="63">
                  <c:v>0.38095238095238093</c:v>
                </c:pt>
                <c:pt idx="64">
                  <c:v>0.38095238095238093</c:v>
                </c:pt>
                <c:pt idx="65">
                  <c:v>0.38095238095238093</c:v>
                </c:pt>
                <c:pt idx="66">
                  <c:v>0.38095238095238093</c:v>
                </c:pt>
                <c:pt idx="67">
                  <c:v>0.38095238095238093</c:v>
                </c:pt>
                <c:pt idx="68">
                  <c:v>0.38095238095238093</c:v>
                </c:pt>
                <c:pt idx="69">
                  <c:v>0.38095238095238093</c:v>
                </c:pt>
                <c:pt idx="70">
                  <c:v>0.38095238095238093</c:v>
                </c:pt>
                <c:pt idx="71">
                  <c:v>0.38095238095238093</c:v>
                </c:pt>
                <c:pt idx="72">
                  <c:v>0.38095238095238093</c:v>
                </c:pt>
                <c:pt idx="73">
                  <c:v>0.38095238095238093</c:v>
                </c:pt>
                <c:pt idx="74">
                  <c:v>0.38095238095238093</c:v>
                </c:pt>
                <c:pt idx="75">
                  <c:v>0.38095238095238093</c:v>
                </c:pt>
                <c:pt idx="76">
                  <c:v>0.38095238095238093</c:v>
                </c:pt>
                <c:pt idx="77">
                  <c:v>0.38095238095238093</c:v>
                </c:pt>
                <c:pt idx="78">
                  <c:v>0.38095238095238093</c:v>
                </c:pt>
                <c:pt idx="79">
                  <c:v>0.38095238095238093</c:v>
                </c:pt>
                <c:pt idx="80">
                  <c:v>0.38095238095238093</c:v>
                </c:pt>
                <c:pt idx="81">
                  <c:v>0.38095238095238093</c:v>
                </c:pt>
                <c:pt idx="82">
                  <c:v>0.38095238095238093</c:v>
                </c:pt>
                <c:pt idx="83">
                  <c:v>0.38095238095238093</c:v>
                </c:pt>
                <c:pt idx="84">
                  <c:v>0.38095238095238093</c:v>
                </c:pt>
                <c:pt idx="85">
                  <c:v>0.38095238095238093</c:v>
                </c:pt>
                <c:pt idx="86">
                  <c:v>0.38095238095238093</c:v>
                </c:pt>
                <c:pt idx="87">
                  <c:v>0.38095238095238093</c:v>
                </c:pt>
                <c:pt idx="88">
                  <c:v>0.38095238095238093</c:v>
                </c:pt>
                <c:pt idx="89">
                  <c:v>0.38095238095238093</c:v>
                </c:pt>
                <c:pt idx="90">
                  <c:v>0.38095238095238093</c:v>
                </c:pt>
                <c:pt idx="91">
                  <c:v>0.38095238095238093</c:v>
                </c:pt>
                <c:pt idx="92">
                  <c:v>0.38095238095238093</c:v>
                </c:pt>
                <c:pt idx="93">
                  <c:v>0.38095238095238093</c:v>
                </c:pt>
                <c:pt idx="94">
                  <c:v>0.38095238095238093</c:v>
                </c:pt>
                <c:pt idx="95">
                  <c:v>0.38095238095238093</c:v>
                </c:pt>
                <c:pt idx="96">
                  <c:v>0.38095238095238093</c:v>
                </c:pt>
                <c:pt idx="97">
                  <c:v>0.38095238095238093</c:v>
                </c:pt>
                <c:pt idx="98">
                  <c:v>0.38095238095238093</c:v>
                </c:pt>
                <c:pt idx="99">
                  <c:v>0.38095238095238093</c:v>
                </c:pt>
                <c:pt idx="100">
                  <c:v>0.38095238095238093</c:v>
                </c:pt>
                <c:pt idx="101">
                  <c:v>0.38095238095238093</c:v>
                </c:pt>
                <c:pt idx="102">
                  <c:v>0.38095238095238093</c:v>
                </c:pt>
                <c:pt idx="103">
                  <c:v>0.38095238095238093</c:v>
                </c:pt>
                <c:pt idx="104">
                  <c:v>0.38095238095238093</c:v>
                </c:pt>
                <c:pt idx="105">
                  <c:v>0.38095238095238093</c:v>
                </c:pt>
                <c:pt idx="106">
                  <c:v>0.38095238095238093</c:v>
                </c:pt>
                <c:pt idx="107">
                  <c:v>0.38095238095238093</c:v>
                </c:pt>
                <c:pt idx="108">
                  <c:v>0.38095238095238093</c:v>
                </c:pt>
                <c:pt idx="109">
                  <c:v>0.38095238095238093</c:v>
                </c:pt>
                <c:pt idx="110">
                  <c:v>0.38095238095238093</c:v>
                </c:pt>
                <c:pt idx="111">
                  <c:v>0.38095238095238093</c:v>
                </c:pt>
                <c:pt idx="112">
                  <c:v>0.38095238095238093</c:v>
                </c:pt>
                <c:pt idx="113">
                  <c:v>0.38095238095238093</c:v>
                </c:pt>
                <c:pt idx="114">
                  <c:v>0.38095238095238093</c:v>
                </c:pt>
                <c:pt idx="115">
                  <c:v>0.38095238095238093</c:v>
                </c:pt>
                <c:pt idx="116">
                  <c:v>0.38095238095238093</c:v>
                </c:pt>
                <c:pt idx="117">
                  <c:v>0.38095238095238093</c:v>
                </c:pt>
                <c:pt idx="118">
                  <c:v>0.38095238095238093</c:v>
                </c:pt>
                <c:pt idx="119">
                  <c:v>0.38095238095238093</c:v>
                </c:pt>
                <c:pt idx="120">
                  <c:v>0.38095238095238093</c:v>
                </c:pt>
                <c:pt idx="121">
                  <c:v>0.38095238095238093</c:v>
                </c:pt>
                <c:pt idx="122">
                  <c:v>0.38095238095238093</c:v>
                </c:pt>
                <c:pt idx="123">
                  <c:v>0.38095238095238093</c:v>
                </c:pt>
                <c:pt idx="124">
                  <c:v>0.45238095238095238</c:v>
                </c:pt>
                <c:pt idx="125">
                  <c:v>0.45238095238095238</c:v>
                </c:pt>
                <c:pt idx="126">
                  <c:v>0.45238095238095238</c:v>
                </c:pt>
                <c:pt idx="127">
                  <c:v>0.45238095238095238</c:v>
                </c:pt>
                <c:pt idx="128">
                  <c:v>0.45238095238095238</c:v>
                </c:pt>
                <c:pt idx="129">
                  <c:v>0.45238095238095238</c:v>
                </c:pt>
                <c:pt idx="130">
                  <c:v>0.45238095238095238</c:v>
                </c:pt>
                <c:pt idx="131">
                  <c:v>0.45238095238095238</c:v>
                </c:pt>
                <c:pt idx="132">
                  <c:v>0.45238095238095238</c:v>
                </c:pt>
                <c:pt idx="133">
                  <c:v>0.45238095238095238</c:v>
                </c:pt>
                <c:pt idx="134">
                  <c:v>0.48809523809523808</c:v>
                </c:pt>
                <c:pt idx="135">
                  <c:v>0.48809523809523808</c:v>
                </c:pt>
                <c:pt idx="136">
                  <c:v>0.48809523809523808</c:v>
                </c:pt>
                <c:pt idx="137">
                  <c:v>0.48809523809523808</c:v>
                </c:pt>
                <c:pt idx="138">
                  <c:v>0.48809523809523808</c:v>
                </c:pt>
                <c:pt idx="139">
                  <c:v>0.48809523809523808</c:v>
                </c:pt>
                <c:pt idx="140">
                  <c:v>0.48809523809523808</c:v>
                </c:pt>
                <c:pt idx="141">
                  <c:v>0.48809523809523808</c:v>
                </c:pt>
                <c:pt idx="142">
                  <c:v>0.48809523809523808</c:v>
                </c:pt>
                <c:pt idx="143">
                  <c:v>0.48809523809523808</c:v>
                </c:pt>
                <c:pt idx="144">
                  <c:v>0.48809523809523808</c:v>
                </c:pt>
                <c:pt idx="145">
                  <c:v>0.48809523809523808</c:v>
                </c:pt>
                <c:pt idx="146">
                  <c:v>0.48809523809523808</c:v>
                </c:pt>
                <c:pt idx="147">
                  <c:v>0.48809523809523808</c:v>
                </c:pt>
                <c:pt idx="148">
                  <c:v>0.48809523809523808</c:v>
                </c:pt>
                <c:pt idx="149">
                  <c:v>0.48809523809523808</c:v>
                </c:pt>
                <c:pt idx="150">
                  <c:v>0.48809523809523808</c:v>
                </c:pt>
                <c:pt idx="151">
                  <c:v>0.48809523809523808</c:v>
                </c:pt>
                <c:pt idx="152">
                  <c:v>0.48809523809523808</c:v>
                </c:pt>
                <c:pt idx="153">
                  <c:v>0.48809523809523808</c:v>
                </c:pt>
                <c:pt idx="154">
                  <c:v>0.48809523809523808</c:v>
                </c:pt>
                <c:pt idx="155">
                  <c:v>0.51190476190476186</c:v>
                </c:pt>
                <c:pt idx="156">
                  <c:v>0.51190476190476186</c:v>
                </c:pt>
                <c:pt idx="157">
                  <c:v>0.51190476190476186</c:v>
                </c:pt>
                <c:pt idx="158">
                  <c:v>0.51190476190476186</c:v>
                </c:pt>
                <c:pt idx="159">
                  <c:v>0.51190476190476186</c:v>
                </c:pt>
                <c:pt idx="160">
                  <c:v>0.51190476190476186</c:v>
                </c:pt>
                <c:pt idx="161">
                  <c:v>0.51190476190476186</c:v>
                </c:pt>
                <c:pt idx="162">
                  <c:v>0.51190476190476186</c:v>
                </c:pt>
                <c:pt idx="163">
                  <c:v>0.54761904761904756</c:v>
                </c:pt>
                <c:pt idx="164">
                  <c:v>0.61904761904761896</c:v>
                </c:pt>
                <c:pt idx="165">
                  <c:v>0.61904761904761896</c:v>
                </c:pt>
                <c:pt idx="166">
                  <c:v>0.61904761904761896</c:v>
                </c:pt>
                <c:pt idx="167">
                  <c:v>0.61904761904761896</c:v>
                </c:pt>
                <c:pt idx="168">
                  <c:v>0.61904761904761896</c:v>
                </c:pt>
                <c:pt idx="169">
                  <c:v>0.61904761904761896</c:v>
                </c:pt>
                <c:pt idx="170">
                  <c:v>0.61904761904761896</c:v>
                </c:pt>
                <c:pt idx="171">
                  <c:v>0.61904761904761896</c:v>
                </c:pt>
                <c:pt idx="172">
                  <c:v>0.66666666666666674</c:v>
                </c:pt>
                <c:pt idx="173">
                  <c:v>0.66666666666666674</c:v>
                </c:pt>
                <c:pt idx="174">
                  <c:v>0.66666666666666674</c:v>
                </c:pt>
                <c:pt idx="175">
                  <c:v>0.66666666666666674</c:v>
                </c:pt>
                <c:pt idx="176">
                  <c:v>0.73809523809523814</c:v>
                </c:pt>
                <c:pt idx="177">
                  <c:v>0.73809523809523814</c:v>
                </c:pt>
                <c:pt idx="178">
                  <c:v>0.73809523809523814</c:v>
                </c:pt>
                <c:pt idx="179">
                  <c:v>0.84523809523809523</c:v>
                </c:pt>
                <c:pt idx="180">
                  <c:v>0.84523809523809523</c:v>
                </c:pt>
                <c:pt idx="181">
                  <c:v>0.8928571428571429</c:v>
                </c:pt>
                <c:pt idx="182">
                  <c:v>0.8928571428571429</c:v>
                </c:pt>
                <c:pt idx="183">
                  <c:v>0.8928571428571429</c:v>
                </c:pt>
                <c:pt idx="184">
                  <c:v>0.8928571428571429</c:v>
                </c:pt>
                <c:pt idx="185">
                  <c:v>0.8928571428571429</c:v>
                </c:pt>
                <c:pt idx="186">
                  <c:v>0.8928571428571429</c:v>
                </c:pt>
                <c:pt idx="187">
                  <c:v>0.8928571428571429</c:v>
                </c:pt>
                <c:pt idx="188">
                  <c:v>0.9642857142857143</c:v>
                </c:pt>
                <c:pt idx="189">
                  <c:v>0.9642857142857143</c:v>
                </c:pt>
                <c:pt idx="190">
                  <c:v>0.9642857142857143</c:v>
                </c:pt>
                <c:pt idx="191">
                  <c:v>0.9642857142857143</c:v>
                </c:pt>
                <c:pt idx="192">
                  <c:v>0.9642857142857143</c:v>
                </c:pt>
                <c:pt idx="193">
                  <c:v>1</c:v>
                </c:pt>
                <c:pt idx="194">
                  <c:v>1</c:v>
                </c:pt>
                <c:pt idx="195">
                  <c:v>1</c:v>
                </c:pt>
                <c:pt idx="196">
                  <c:v>1</c:v>
                </c:pt>
                <c:pt idx="197">
                  <c:v>1</c:v>
                </c:pt>
                <c:pt idx="198">
                  <c:v>1</c:v>
                </c:pt>
                <c:pt idx="199">
                  <c:v>1</c:v>
                </c:pt>
                <c:pt idx="200">
                  <c:v>1</c:v>
                </c:pt>
              </c:numCache>
            </c:numRef>
          </c:yVal>
          <c:smooth val="0"/>
        </c:ser>
        <c:ser>
          <c:idx val="2"/>
          <c:order val="1"/>
          <c:tx>
            <c:v>Histogram Difference</c:v>
          </c:tx>
          <c:spPr>
            <a:ln>
              <a:prstDash val="sysDash"/>
            </a:ln>
          </c:spPr>
          <c:marker>
            <c:symbol val="square"/>
            <c:size val="5"/>
          </c:marker>
          <c:xVal>
            <c:numRef>
              <c:f>'ROC full'!$R$4:$R$204</c:f>
              <c:numCache>
                <c:formatCode>General</c:formatCode>
                <c:ptCount val="201"/>
                <c:pt idx="0">
                  <c:v>8.114695761754584E-2</c:v>
                </c:pt>
                <c:pt idx="1">
                  <c:v>8.114695761754584E-2</c:v>
                </c:pt>
                <c:pt idx="2">
                  <c:v>8.114695761754584E-2</c:v>
                </c:pt>
                <c:pt idx="3">
                  <c:v>8.114695761754584E-2</c:v>
                </c:pt>
                <c:pt idx="4">
                  <c:v>8.114695761754584E-2</c:v>
                </c:pt>
                <c:pt idx="5">
                  <c:v>8.114695761754584E-2</c:v>
                </c:pt>
                <c:pt idx="6">
                  <c:v>8.114695761754584E-2</c:v>
                </c:pt>
                <c:pt idx="7">
                  <c:v>8.114695761754584E-2</c:v>
                </c:pt>
                <c:pt idx="8">
                  <c:v>8.114695761754584E-2</c:v>
                </c:pt>
                <c:pt idx="9">
                  <c:v>8.114695761754584E-2</c:v>
                </c:pt>
                <c:pt idx="10">
                  <c:v>8.114695761754584E-2</c:v>
                </c:pt>
                <c:pt idx="11">
                  <c:v>8.114695761754584E-2</c:v>
                </c:pt>
                <c:pt idx="12">
                  <c:v>8.114695761754584E-2</c:v>
                </c:pt>
                <c:pt idx="13">
                  <c:v>8.114695761754584E-2</c:v>
                </c:pt>
                <c:pt idx="14">
                  <c:v>8.114695761754584E-2</c:v>
                </c:pt>
                <c:pt idx="15">
                  <c:v>8.114695761754584E-2</c:v>
                </c:pt>
                <c:pt idx="16">
                  <c:v>8.114695761754584E-2</c:v>
                </c:pt>
                <c:pt idx="17">
                  <c:v>8.114695761754584E-2</c:v>
                </c:pt>
                <c:pt idx="18">
                  <c:v>8.114695761754584E-2</c:v>
                </c:pt>
                <c:pt idx="19">
                  <c:v>8.114695761754584E-2</c:v>
                </c:pt>
                <c:pt idx="20">
                  <c:v>8.114695761754584E-2</c:v>
                </c:pt>
                <c:pt idx="21">
                  <c:v>8.114695761754584E-2</c:v>
                </c:pt>
                <c:pt idx="22">
                  <c:v>8.114695761754584E-2</c:v>
                </c:pt>
                <c:pt idx="23">
                  <c:v>8.114695761754584E-2</c:v>
                </c:pt>
                <c:pt idx="24">
                  <c:v>8.114695761754584E-2</c:v>
                </c:pt>
                <c:pt idx="25">
                  <c:v>8.114695761754584E-2</c:v>
                </c:pt>
                <c:pt idx="26">
                  <c:v>8.114695761754584E-2</c:v>
                </c:pt>
                <c:pt idx="27">
                  <c:v>8.114695761754584E-2</c:v>
                </c:pt>
                <c:pt idx="28">
                  <c:v>8.114695761754584E-2</c:v>
                </c:pt>
                <c:pt idx="29">
                  <c:v>8.114695761754584E-2</c:v>
                </c:pt>
                <c:pt idx="30">
                  <c:v>8.114695761754584E-2</c:v>
                </c:pt>
                <c:pt idx="31">
                  <c:v>8.114695761754584E-2</c:v>
                </c:pt>
                <c:pt idx="32">
                  <c:v>8.114695761754584E-2</c:v>
                </c:pt>
                <c:pt idx="33">
                  <c:v>8.114695761754584E-2</c:v>
                </c:pt>
                <c:pt idx="34">
                  <c:v>8.114695761754584E-2</c:v>
                </c:pt>
                <c:pt idx="35">
                  <c:v>8.114695761754584E-2</c:v>
                </c:pt>
                <c:pt idx="36">
                  <c:v>8.114695761754584E-2</c:v>
                </c:pt>
                <c:pt idx="37">
                  <c:v>8.114695761754584E-2</c:v>
                </c:pt>
                <c:pt idx="38">
                  <c:v>9.0075529046117264E-2</c:v>
                </c:pt>
                <c:pt idx="39">
                  <c:v>9.0075529046117264E-2</c:v>
                </c:pt>
                <c:pt idx="40">
                  <c:v>9.0075529046117264E-2</c:v>
                </c:pt>
                <c:pt idx="41">
                  <c:v>9.0075529046117264E-2</c:v>
                </c:pt>
                <c:pt idx="42">
                  <c:v>9.0075529046117264E-2</c:v>
                </c:pt>
                <c:pt idx="43">
                  <c:v>9.6569035539623774E-2</c:v>
                </c:pt>
                <c:pt idx="44">
                  <c:v>9.6569035539623774E-2</c:v>
                </c:pt>
                <c:pt idx="45">
                  <c:v>9.6569035539623774E-2</c:v>
                </c:pt>
                <c:pt idx="46">
                  <c:v>9.6569035539623774E-2</c:v>
                </c:pt>
                <c:pt idx="47">
                  <c:v>9.6569035539623774E-2</c:v>
                </c:pt>
                <c:pt idx="48">
                  <c:v>9.6569035539623774E-2</c:v>
                </c:pt>
                <c:pt idx="49">
                  <c:v>9.6569035539623774E-2</c:v>
                </c:pt>
                <c:pt idx="50">
                  <c:v>9.6569035539623774E-2</c:v>
                </c:pt>
                <c:pt idx="51">
                  <c:v>9.6569035539623774E-2</c:v>
                </c:pt>
                <c:pt idx="52">
                  <c:v>9.6569035539623774E-2</c:v>
                </c:pt>
                <c:pt idx="53">
                  <c:v>9.6569035539623774E-2</c:v>
                </c:pt>
                <c:pt idx="54">
                  <c:v>9.6569035539623774E-2</c:v>
                </c:pt>
                <c:pt idx="55">
                  <c:v>9.6569035539623774E-2</c:v>
                </c:pt>
                <c:pt idx="56">
                  <c:v>9.6569035539623774E-2</c:v>
                </c:pt>
                <c:pt idx="57">
                  <c:v>9.6569035539623774E-2</c:v>
                </c:pt>
                <c:pt idx="58">
                  <c:v>9.6569035539623774E-2</c:v>
                </c:pt>
                <c:pt idx="59">
                  <c:v>9.6569035539623774E-2</c:v>
                </c:pt>
                <c:pt idx="60">
                  <c:v>9.6569035539623774E-2</c:v>
                </c:pt>
                <c:pt idx="61">
                  <c:v>9.6569035539623774E-2</c:v>
                </c:pt>
                <c:pt idx="62">
                  <c:v>9.6569035539623774E-2</c:v>
                </c:pt>
                <c:pt idx="63">
                  <c:v>9.6569035539623774E-2</c:v>
                </c:pt>
                <c:pt idx="64">
                  <c:v>9.6569035539623774E-2</c:v>
                </c:pt>
                <c:pt idx="65">
                  <c:v>0.10371189268248092</c:v>
                </c:pt>
                <c:pt idx="66">
                  <c:v>0.10371189268248092</c:v>
                </c:pt>
                <c:pt idx="67">
                  <c:v>0.10371189268248092</c:v>
                </c:pt>
                <c:pt idx="68">
                  <c:v>0.10371189268248092</c:v>
                </c:pt>
                <c:pt idx="69">
                  <c:v>0.11323570220629044</c:v>
                </c:pt>
                <c:pt idx="70">
                  <c:v>0.11323570220629044</c:v>
                </c:pt>
                <c:pt idx="71">
                  <c:v>0.11323570220629044</c:v>
                </c:pt>
                <c:pt idx="72">
                  <c:v>0.11323570220629044</c:v>
                </c:pt>
                <c:pt idx="73">
                  <c:v>0.11323570220629044</c:v>
                </c:pt>
                <c:pt idx="74">
                  <c:v>0.12216427363486189</c:v>
                </c:pt>
                <c:pt idx="75">
                  <c:v>0.12216427363486189</c:v>
                </c:pt>
                <c:pt idx="76">
                  <c:v>0.12216427363486189</c:v>
                </c:pt>
                <c:pt idx="77">
                  <c:v>0.12216427363486189</c:v>
                </c:pt>
                <c:pt idx="78">
                  <c:v>0.12216427363486189</c:v>
                </c:pt>
                <c:pt idx="79">
                  <c:v>0.12216427363486189</c:v>
                </c:pt>
                <c:pt idx="80">
                  <c:v>0.12216427363486189</c:v>
                </c:pt>
                <c:pt idx="81">
                  <c:v>0.12216427363486189</c:v>
                </c:pt>
                <c:pt idx="82">
                  <c:v>0.12216427363486189</c:v>
                </c:pt>
                <c:pt idx="83">
                  <c:v>0.12216427363486189</c:v>
                </c:pt>
                <c:pt idx="84">
                  <c:v>0.12216427363486189</c:v>
                </c:pt>
                <c:pt idx="85">
                  <c:v>0.12216427363486189</c:v>
                </c:pt>
                <c:pt idx="86">
                  <c:v>0.12216427363486189</c:v>
                </c:pt>
                <c:pt idx="87">
                  <c:v>0.12216427363486189</c:v>
                </c:pt>
                <c:pt idx="88">
                  <c:v>0.13056763497939969</c:v>
                </c:pt>
                <c:pt idx="89">
                  <c:v>0.13706114147290618</c:v>
                </c:pt>
                <c:pt idx="90">
                  <c:v>0.14301352242528712</c:v>
                </c:pt>
                <c:pt idx="91">
                  <c:v>0.15015637956814426</c:v>
                </c:pt>
                <c:pt idx="92">
                  <c:v>0.15015637956814426</c:v>
                </c:pt>
                <c:pt idx="93">
                  <c:v>0.15015637956814426</c:v>
                </c:pt>
                <c:pt idx="94">
                  <c:v>0.15015637956814426</c:v>
                </c:pt>
                <c:pt idx="95">
                  <c:v>0.15015637956814426</c:v>
                </c:pt>
                <c:pt idx="96">
                  <c:v>0.15015637956814426</c:v>
                </c:pt>
                <c:pt idx="97">
                  <c:v>0.15610876052052522</c:v>
                </c:pt>
                <c:pt idx="98">
                  <c:v>0.15610876052052522</c:v>
                </c:pt>
                <c:pt idx="99">
                  <c:v>0.15610876052052522</c:v>
                </c:pt>
                <c:pt idx="100">
                  <c:v>0.15610876052052522</c:v>
                </c:pt>
                <c:pt idx="101">
                  <c:v>0.15610876052052522</c:v>
                </c:pt>
                <c:pt idx="102">
                  <c:v>0.15610876052052522</c:v>
                </c:pt>
                <c:pt idx="103">
                  <c:v>0.15610876052052522</c:v>
                </c:pt>
                <c:pt idx="104">
                  <c:v>0.16325161766338234</c:v>
                </c:pt>
                <c:pt idx="105">
                  <c:v>0.16325161766338234</c:v>
                </c:pt>
                <c:pt idx="106">
                  <c:v>0.16325161766338234</c:v>
                </c:pt>
                <c:pt idx="107">
                  <c:v>0.16325161766338234</c:v>
                </c:pt>
                <c:pt idx="108">
                  <c:v>0.16325161766338234</c:v>
                </c:pt>
                <c:pt idx="109">
                  <c:v>0.16325161766338234</c:v>
                </c:pt>
                <c:pt idx="110">
                  <c:v>0.16325161766338234</c:v>
                </c:pt>
                <c:pt idx="111">
                  <c:v>0.16325161766338234</c:v>
                </c:pt>
                <c:pt idx="112">
                  <c:v>0.16325161766338234</c:v>
                </c:pt>
                <c:pt idx="113">
                  <c:v>0.16325161766338234</c:v>
                </c:pt>
                <c:pt idx="114">
                  <c:v>0.17218018909195379</c:v>
                </c:pt>
                <c:pt idx="115">
                  <c:v>0.18170399861576333</c:v>
                </c:pt>
                <c:pt idx="116">
                  <c:v>0.18170399861576333</c:v>
                </c:pt>
                <c:pt idx="117">
                  <c:v>0.18819750510926983</c:v>
                </c:pt>
                <c:pt idx="118">
                  <c:v>0.18819750510926983</c:v>
                </c:pt>
                <c:pt idx="119">
                  <c:v>0.18819750510926983</c:v>
                </c:pt>
                <c:pt idx="120">
                  <c:v>0.18819750510926983</c:v>
                </c:pt>
                <c:pt idx="121">
                  <c:v>0.18819750510926983</c:v>
                </c:pt>
                <c:pt idx="122">
                  <c:v>0.18819750510926983</c:v>
                </c:pt>
                <c:pt idx="123">
                  <c:v>0.18819750510926983</c:v>
                </c:pt>
                <c:pt idx="124">
                  <c:v>0.18819750510926983</c:v>
                </c:pt>
                <c:pt idx="125">
                  <c:v>0.18819750510926983</c:v>
                </c:pt>
                <c:pt idx="126">
                  <c:v>0.18819750510926983</c:v>
                </c:pt>
                <c:pt idx="127">
                  <c:v>0.18819750510926983</c:v>
                </c:pt>
                <c:pt idx="128">
                  <c:v>0.19712607653784125</c:v>
                </c:pt>
                <c:pt idx="129">
                  <c:v>0.19712607653784125</c:v>
                </c:pt>
                <c:pt idx="130">
                  <c:v>0.19712607653784125</c:v>
                </c:pt>
                <c:pt idx="131">
                  <c:v>0.19712607653784125</c:v>
                </c:pt>
                <c:pt idx="132">
                  <c:v>0.20758783699960173</c:v>
                </c:pt>
                <c:pt idx="133">
                  <c:v>0.21599119834413955</c:v>
                </c:pt>
                <c:pt idx="134">
                  <c:v>0.21599119834413955</c:v>
                </c:pt>
                <c:pt idx="135">
                  <c:v>0.21599119834413955</c:v>
                </c:pt>
                <c:pt idx="136">
                  <c:v>0.21599119834413955</c:v>
                </c:pt>
                <c:pt idx="137">
                  <c:v>0.21599119834413955</c:v>
                </c:pt>
                <c:pt idx="138">
                  <c:v>0.21599119834413955</c:v>
                </c:pt>
                <c:pt idx="139">
                  <c:v>0.21599119834413955</c:v>
                </c:pt>
                <c:pt idx="140">
                  <c:v>0.21599119834413955</c:v>
                </c:pt>
                <c:pt idx="141">
                  <c:v>0.23347371582665702</c:v>
                </c:pt>
                <c:pt idx="142">
                  <c:v>0.23942609677903798</c:v>
                </c:pt>
                <c:pt idx="143">
                  <c:v>0.24339435074729193</c:v>
                </c:pt>
                <c:pt idx="144">
                  <c:v>0.24339435074729193</c:v>
                </c:pt>
                <c:pt idx="145">
                  <c:v>0.24339435074729193</c:v>
                </c:pt>
                <c:pt idx="146">
                  <c:v>0.24339435074729193</c:v>
                </c:pt>
                <c:pt idx="147">
                  <c:v>0.24339435074729193</c:v>
                </c:pt>
                <c:pt idx="148">
                  <c:v>0.24339435074729193</c:v>
                </c:pt>
                <c:pt idx="149">
                  <c:v>0.24339435074729193</c:v>
                </c:pt>
                <c:pt idx="150">
                  <c:v>0.24339435074729193</c:v>
                </c:pt>
                <c:pt idx="151">
                  <c:v>0.24339435074729193</c:v>
                </c:pt>
                <c:pt idx="152">
                  <c:v>0.24339435074729193</c:v>
                </c:pt>
                <c:pt idx="153">
                  <c:v>0.24339435074729193</c:v>
                </c:pt>
                <c:pt idx="154">
                  <c:v>0.25053720789014905</c:v>
                </c:pt>
                <c:pt idx="155">
                  <c:v>0.25053720789014905</c:v>
                </c:pt>
                <c:pt idx="156">
                  <c:v>0.25648958884252998</c:v>
                </c:pt>
                <c:pt idx="157">
                  <c:v>0.264426096779038</c:v>
                </c:pt>
                <c:pt idx="158">
                  <c:v>0.27282945812357579</c:v>
                </c:pt>
                <c:pt idx="159">
                  <c:v>0.27932296461708228</c:v>
                </c:pt>
                <c:pt idx="160">
                  <c:v>0.27932296461708228</c:v>
                </c:pt>
                <c:pt idx="161">
                  <c:v>0.27932296461708228</c:v>
                </c:pt>
                <c:pt idx="162">
                  <c:v>0.27932296461708228</c:v>
                </c:pt>
                <c:pt idx="163">
                  <c:v>0.27932296461708228</c:v>
                </c:pt>
                <c:pt idx="164">
                  <c:v>0.27932296461708228</c:v>
                </c:pt>
                <c:pt idx="165">
                  <c:v>0.27932296461708228</c:v>
                </c:pt>
                <c:pt idx="166">
                  <c:v>0.27932296461708228</c:v>
                </c:pt>
                <c:pt idx="167">
                  <c:v>0.27932296461708228</c:v>
                </c:pt>
                <c:pt idx="168">
                  <c:v>0.27932296461708228</c:v>
                </c:pt>
                <c:pt idx="169">
                  <c:v>0.27932296461708228</c:v>
                </c:pt>
                <c:pt idx="170">
                  <c:v>0.27932296461708228</c:v>
                </c:pt>
                <c:pt idx="171">
                  <c:v>0.28481747011158781</c:v>
                </c:pt>
                <c:pt idx="172">
                  <c:v>0.30267461296873066</c:v>
                </c:pt>
                <c:pt idx="173">
                  <c:v>0.30267461296873066</c:v>
                </c:pt>
                <c:pt idx="174">
                  <c:v>0.30267461296873066</c:v>
                </c:pt>
                <c:pt idx="175">
                  <c:v>0.30862699392111159</c:v>
                </c:pt>
                <c:pt idx="176">
                  <c:v>0.30862699392111159</c:v>
                </c:pt>
                <c:pt idx="177">
                  <c:v>0.31656350185761956</c:v>
                </c:pt>
                <c:pt idx="178">
                  <c:v>0.31656350185761956</c:v>
                </c:pt>
                <c:pt idx="179">
                  <c:v>0.33648802178213943</c:v>
                </c:pt>
                <c:pt idx="180">
                  <c:v>0.34363087892499655</c:v>
                </c:pt>
                <c:pt idx="181">
                  <c:v>0.3614880217821394</c:v>
                </c:pt>
                <c:pt idx="182">
                  <c:v>0.37041659321071085</c:v>
                </c:pt>
                <c:pt idx="183">
                  <c:v>0.37041659321071085</c:v>
                </c:pt>
                <c:pt idx="184">
                  <c:v>0.37636897416309179</c:v>
                </c:pt>
                <c:pt idx="185">
                  <c:v>0.37636897416309179</c:v>
                </c:pt>
                <c:pt idx="186">
                  <c:v>0.39482135511547278</c:v>
                </c:pt>
                <c:pt idx="187">
                  <c:v>0.41267849797261563</c:v>
                </c:pt>
                <c:pt idx="188">
                  <c:v>0.42710851240263009</c:v>
                </c:pt>
                <c:pt idx="189">
                  <c:v>0.44298152827564596</c:v>
                </c:pt>
                <c:pt idx="190">
                  <c:v>0.44298152827564596</c:v>
                </c:pt>
                <c:pt idx="191">
                  <c:v>0.44298152827564596</c:v>
                </c:pt>
                <c:pt idx="192">
                  <c:v>0.44298152827564596</c:v>
                </c:pt>
                <c:pt idx="193">
                  <c:v>0.44298152827564596</c:v>
                </c:pt>
                <c:pt idx="194">
                  <c:v>0.47591803621215389</c:v>
                </c:pt>
                <c:pt idx="195">
                  <c:v>0.48484660764072535</c:v>
                </c:pt>
                <c:pt idx="196">
                  <c:v>0.50356955136366899</c:v>
                </c:pt>
                <c:pt idx="197">
                  <c:v>0.52896637676049441</c:v>
                </c:pt>
                <c:pt idx="198">
                  <c:v>0.57566967346379116</c:v>
                </c:pt>
                <c:pt idx="199">
                  <c:v>0.66271449139096195</c:v>
                </c:pt>
                <c:pt idx="200">
                  <c:v>1</c:v>
                </c:pt>
              </c:numCache>
            </c:numRef>
          </c:xVal>
          <c:yVal>
            <c:numRef>
              <c:f>'ROC full'!$Q$4:$Q$204</c:f>
              <c:numCache>
                <c:formatCode>General</c:formatCode>
                <c:ptCount val="201"/>
                <c:pt idx="0">
                  <c:v>0.38095238095238093</c:v>
                </c:pt>
                <c:pt idx="1">
                  <c:v>0.38095238095238093</c:v>
                </c:pt>
                <c:pt idx="2">
                  <c:v>0.38095238095238093</c:v>
                </c:pt>
                <c:pt idx="3">
                  <c:v>0.38095238095238093</c:v>
                </c:pt>
                <c:pt idx="4">
                  <c:v>0.38095238095238093</c:v>
                </c:pt>
                <c:pt idx="5">
                  <c:v>0.38095238095238093</c:v>
                </c:pt>
                <c:pt idx="6">
                  <c:v>0.38095238095238093</c:v>
                </c:pt>
                <c:pt idx="7">
                  <c:v>0.38095238095238093</c:v>
                </c:pt>
                <c:pt idx="8">
                  <c:v>0.38095238095238093</c:v>
                </c:pt>
                <c:pt idx="9">
                  <c:v>0.38095238095238093</c:v>
                </c:pt>
                <c:pt idx="10">
                  <c:v>0.38095238095238093</c:v>
                </c:pt>
                <c:pt idx="11">
                  <c:v>0.38095238095238093</c:v>
                </c:pt>
                <c:pt idx="12">
                  <c:v>0.38095238095238093</c:v>
                </c:pt>
                <c:pt idx="13">
                  <c:v>0.38095238095238093</c:v>
                </c:pt>
                <c:pt idx="14">
                  <c:v>0.38095238095238093</c:v>
                </c:pt>
                <c:pt idx="15">
                  <c:v>0.38095238095238093</c:v>
                </c:pt>
                <c:pt idx="16">
                  <c:v>0.38095238095238093</c:v>
                </c:pt>
                <c:pt idx="17">
                  <c:v>0.38095238095238093</c:v>
                </c:pt>
                <c:pt idx="18">
                  <c:v>0.38095238095238093</c:v>
                </c:pt>
                <c:pt idx="19">
                  <c:v>0.38095238095238093</c:v>
                </c:pt>
                <c:pt idx="20">
                  <c:v>0.38095238095238093</c:v>
                </c:pt>
                <c:pt idx="21">
                  <c:v>0.38095238095238093</c:v>
                </c:pt>
                <c:pt idx="22">
                  <c:v>0.38095238095238093</c:v>
                </c:pt>
                <c:pt idx="23">
                  <c:v>0.38095238095238093</c:v>
                </c:pt>
                <c:pt idx="24">
                  <c:v>0.38095238095238093</c:v>
                </c:pt>
                <c:pt idx="25">
                  <c:v>0.38095238095238093</c:v>
                </c:pt>
                <c:pt idx="26">
                  <c:v>0.38095238095238093</c:v>
                </c:pt>
                <c:pt idx="27">
                  <c:v>0.38095238095238093</c:v>
                </c:pt>
                <c:pt idx="28">
                  <c:v>0.38095238095238093</c:v>
                </c:pt>
                <c:pt idx="29">
                  <c:v>0.38095238095238093</c:v>
                </c:pt>
                <c:pt idx="30">
                  <c:v>0.38095238095238093</c:v>
                </c:pt>
                <c:pt idx="31">
                  <c:v>0.38095238095238093</c:v>
                </c:pt>
                <c:pt idx="32">
                  <c:v>0.38095238095238093</c:v>
                </c:pt>
                <c:pt idx="33">
                  <c:v>0.38095238095238093</c:v>
                </c:pt>
                <c:pt idx="34">
                  <c:v>0.38095238095238093</c:v>
                </c:pt>
                <c:pt idx="35">
                  <c:v>0.38095238095238093</c:v>
                </c:pt>
                <c:pt idx="36">
                  <c:v>0.38095238095238093</c:v>
                </c:pt>
                <c:pt idx="37">
                  <c:v>0.38095238095238093</c:v>
                </c:pt>
                <c:pt idx="38">
                  <c:v>0.38095238095238093</c:v>
                </c:pt>
                <c:pt idx="39">
                  <c:v>0.38095238095238093</c:v>
                </c:pt>
                <c:pt idx="40">
                  <c:v>0.38095238095238093</c:v>
                </c:pt>
                <c:pt idx="41">
                  <c:v>0.38095238095238093</c:v>
                </c:pt>
                <c:pt idx="42">
                  <c:v>0.38095238095238093</c:v>
                </c:pt>
                <c:pt idx="43">
                  <c:v>0.38095238095238093</c:v>
                </c:pt>
                <c:pt idx="44">
                  <c:v>0.38095238095238093</c:v>
                </c:pt>
                <c:pt idx="45">
                  <c:v>0.38095238095238093</c:v>
                </c:pt>
                <c:pt idx="46">
                  <c:v>0.38095238095238093</c:v>
                </c:pt>
                <c:pt idx="47">
                  <c:v>0.38095238095238093</c:v>
                </c:pt>
                <c:pt idx="48">
                  <c:v>0.38095238095238093</c:v>
                </c:pt>
                <c:pt idx="49">
                  <c:v>0.38095238095238093</c:v>
                </c:pt>
                <c:pt idx="50">
                  <c:v>0.38095238095238093</c:v>
                </c:pt>
                <c:pt idx="51">
                  <c:v>0.38095238095238093</c:v>
                </c:pt>
                <c:pt idx="52">
                  <c:v>0.38095238095238093</c:v>
                </c:pt>
                <c:pt idx="53">
                  <c:v>0.38095238095238093</c:v>
                </c:pt>
                <c:pt idx="54">
                  <c:v>0.38095238095238093</c:v>
                </c:pt>
                <c:pt idx="55">
                  <c:v>0.38095238095238093</c:v>
                </c:pt>
                <c:pt idx="56">
                  <c:v>0.38095238095238093</c:v>
                </c:pt>
                <c:pt idx="57">
                  <c:v>0.38095238095238093</c:v>
                </c:pt>
                <c:pt idx="58">
                  <c:v>0.38095238095238093</c:v>
                </c:pt>
                <c:pt idx="59">
                  <c:v>0.38095238095238093</c:v>
                </c:pt>
                <c:pt idx="60">
                  <c:v>0.38095238095238093</c:v>
                </c:pt>
                <c:pt idx="61">
                  <c:v>0.38095238095238093</c:v>
                </c:pt>
                <c:pt idx="62">
                  <c:v>0.38095238095238093</c:v>
                </c:pt>
                <c:pt idx="63">
                  <c:v>0.38095238095238093</c:v>
                </c:pt>
                <c:pt idx="64">
                  <c:v>0.38095238095238093</c:v>
                </c:pt>
                <c:pt idx="65">
                  <c:v>0.38095238095238093</c:v>
                </c:pt>
                <c:pt idx="66">
                  <c:v>0.38095238095238093</c:v>
                </c:pt>
                <c:pt idx="67">
                  <c:v>0.38095238095238093</c:v>
                </c:pt>
                <c:pt idx="68">
                  <c:v>0.38095238095238093</c:v>
                </c:pt>
                <c:pt idx="69">
                  <c:v>0.38095238095238093</c:v>
                </c:pt>
                <c:pt idx="70">
                  <c:v>0.38095238095238093</c:v>
                </c:pt>
                <c:pt idx="71">
                  <c:v>0.38095238095238093</c:v>
                </c:pt>
                <c:pt idx="72">
                  <c:v>0.38095238095238093</c:v>
                </c:pt>
                <c:pt idx="73">
                  <c:v>0.38095238095238093</c:v>
                </c:pt>
                <c:pt idx="74">
                  <c:v>0.38095238095238093</c:v>
                </c:pt>
                <c:pt idx="75">
                  <c:v>0.38095238095238093</c:v>
                </c:pt>
                <c:pt idx="76">
                  <c:v>0.38095238095238093</c:v>
                </c:pt>
                <c:pt idx="77">
                  <c:v>0.38095238095238093</c:v>
                </c:pt>
                <c:pt idx="78">
                  <c:v>0.38095238095238093</c:v>
                </c:pt>
                <c:pt idx="79">
                  <c:v>0.38095238095238093</c:v>
                </c:pt>
                <c:pt idx="80">
                  <c:v>0.38095238095238093</c:v>
                </c:pt>
                <c:pt idx="81">
                  <c:v>0.38095238095238093</c:v>
                </c:pt>
                <c:pt idx="82">
                  <c:v>0.38095238095238093</c:v>
                </c:pt>
                <c:pt idx="83">
                  <c:v>0.38095238095238093</c:v>
                </c:pt>
                <c:pt idx="84">
                  <c:v>0.38095238095238093</c:v>
                </c:pt>
                <c:pt idx="85">
                  <c:v>0.38095238095238093</c:v>
                </c:pt>
                <c:pt idx="86">
                  <c:v>0.38095238095238093</c:v>
                </c:pt>
                <c:pt idx="87">
                  <c:v>0.38095238095238093</c:v>
                </c:pt>
                <c:pt idx="88">
                  <c:v>0.38095238095238093</c:v>
                </c:pt>
                <c:pt idx="89">
                  <c:v>0.38095238095238093</c:v>
                </c:pt>
                <c:pt idx="90">
                  <c:v>0.38095238095238093</c:v>
                </c:pt>
                <c:pt idx="91">
                  <c:v>0.38095238095238093</c:v>
                </c:pt>
                <c:pt idx="92">
                  <c:v>0.38095238095238093</c:v>
                </c:pt>
                <c:pt idx="93">
                  <c:v>0.38095238095238093</c:v>
                </c:pt>
                <c:pt idx="94">
                  <c:v>0.38095238095238093</c:v>
                </c:pt>
                <c:pt idx="95">
                  <c:v>0.38095238095238093</c:v>
                </c:pt>
                <c:pt idx="96">
                  <c:v>0.38095238095238093</c:v>
                </c:pt>
                <c:pt idx="97">
                  <c:v>0.38095238095238093</c:v>
                </c:pt>
                <c:pt idx="98">
                  <c:v>0.38095238095238093</c:v>
                </c:pt>
                <c:pt idx="99">
                  <c:v>0.38095238095238093</c:v>
                </c:pt>
                <c:pt idx="100">
                  <c:v>0.38095238095238093</c:v>
                </c:pt>
                <c:pt idx="101">
                  <c:v>0.38095238095238093</c:v>
                </c:pt>
                <c:pt idx="102">
                  <c:v>0.38095238095238093</c:v>
                </c:pt>
                <c:pt idx="103">
                  <c:v>0.38095238095238093</c:v>
                </c:pt>
                <c:pt idx="104">
                  <c:v>0.38095238095238093</c:v>
                </c:pt>
                <c:pt idx="105">
                  <c:v>0.38095238095238093</c:v>
                </c:pt>
                <c:pt idx="106">
                  <c:v>0.38095238095238093</c:v>
                </c:pt>
                <c:pt idx="107">
                  <c:v>0.38095238095238093</c:v>
                </c:pt>
                <c:pt idx="108">
                  <c:v>0.38095238095238093</c:v>
                </c:pt>
                <c:pt idx="109">
                  <c:v>0.38095238095238093</c:v>
                </c:pt>
                <c:pt idx="110">
                  <c:v>0.38095238095238093</c:v>
                </c:pt>
                <c:pt idx="111">
                  <c:v>0.38095238095238093</c:v>
                </c:pt>
                <c:pt idx="112">
                  <c:v>0.38095238095238093</c:v>
                </c:pt>
                <c:pt idx="113">
                  <c:v>0.38095238095238093</c:v>
                </c:pt>
                <c:pt idx="114">
                  <c:v>0.38095238095238093</c:v>
                </c:pt>
                <c:pt idx="115">
                  <c:v>0.38095238095238093</c:v>
                </c:pt>
                <c:pt idx="116">
                  <c:v>0.38095238095238093</c:v>
                </c:pt>
                <c:pt idx="117">
                  <c:v>0.38095238095238093</c:v>
                </c:pt>
                <c:pt idx="118">
                  <c:v>0.38095238095238093</c:v>
                </c:pt>
                <c:pt idx="119">
                  <c:v>0.38095238095238093</c:v>
                </c:pt>
                <c:pt idx="120">
                  <c:v>0.38095238095238093</c:v>
                </c:pt>
                <c:pt idx="121">
                  <c:v>0.38095238095238093</c:v>
                </c:pt>
                <c:pt idx="122">
                  <c:v>0.38095238095238093</c:v>
                </c:pt>
                <c:pt idx="123">
                  <c:v>0.38095238095238093</c:v>
                </c:pt>
                <c:pt idx="124">
                  <c:v>0.38095238095238093</c:v>
                </c:pt>
                <c:pt idx="125">
                  <c:v>0.38095238095238093</c:v>
                </c:pt>
                <c:pt idx="126">
                  <c:v>0.38095238095238093</c:v>
                </c:pt>
                <c:pt idx="127">
                  <c:v>0.38095238095238093</c:v>
                </c:pt>
                <c:pt idx="128">
                  <c:v>0.38095238095238093</c:v>
                </c:pt>
                <c:pt idx="129">
                  <c:v>0.38095238095238093</c:v>
                </c:pt>
                <c:pt idx="130">
                  <c:v>0.38095238095238093</c:v>
                </c:pt>
                <c:pt idx="131">
                  <c:v>0.38095238095238093</c:v>
                </c:pt>
                <c:pt idx="132">
                  <c:v>0.41666666666666663</c:v>
                </c:pt>
                <c:pt idx="133">
                  <c:v>0.41666666666666663</c:v>
                </c:pt>
                <c:pt idx="134">
                  <c:v>0.41666666666666663</c:v>
                </c:pt>
                <c:pt idx="135">
                  <c:v>0.41666666666666663</c:v>
                </c:pt>
                <c:pt idx="136">
                  <c:v>0.41666666666666663</c:v>
                </c:pt>
                <c:pt idx="137">
                  <c:v>0.41666666666666663</c:v>
                </c:pt>
                <c:pt idx="138">
                  <c:v>0.41666666666666663</c:v>
                </c:pt>
                <c:pt idx="139">
                  <c:v>0.48809523809523808</c:v>
                </c:pt>
                <c:pt idx="140">
                  <c:v>0.48809523809523808</c:v>
                </c:pt>
                <c:pt idx="141">
                  <c:v>0.48809523809523808</c:v>
                </c:pt>
                <c:pt idx="142">
                  <c:v>0.48809523809523808</c:v>
                </c:pt>
                <c:pt idx="143">
                  <c:v>0.52380952380952384</c:v>
                </c:pt>
                <c:pt idx="144">
                  <c:v>0.52380952380952384</c:v>
                </c:pt>
                <c:pt idx="145">
                  <c:v>0.52380952380952384</c:v>
                </c:pt>
                <c:pt idx="146">
                  <c:v>0.52380952380952384</c:v>
                </c:pt>
                <c:pt idx="147">
                  <c:v>0.52380952380952384</c:v>
                </c:pt>
                <c:pt idx="148">
                  <c:v>0.52380952380952384</c:v>
                </c:pt>
                <c:pt idx="149">
                  <c:v>0.52380952380952384</c:v>
                </c:pt>
                <c:pt idx="150">
                  <c:v>0.52380952380952384</c:v>
                </c:pt>
                <c:pt idx="151">
                  <c:v>0.52380952380952384</c:v>
                </c:pt>
                <c:pt idx="152">
                  <c:v>0.52380952380952384</c:v>
                </c:pt>
                <c:pt idx="153">
                  <c:v>0.52380952380952384</c:v>
                </c:pt>
                <c:pt idx="154">
                  <c:v>0.52380952380952384</c:v>
                </c:pt>
                <c:pt idx="155">
                  <c:v>0.52380952380952384</c:v>
                </c:pt>
                <c:pt idx="156">
                  <c:v>0.52380952380952384</c:v>
                </c:pt>
                <c:pt idx="157">
                  <c:v>0.52380952380952384</c:v>
                </c:pt>
                <c:pt idx="158">
                  <c:v>0.59523809523809523</c:v>
                </c:pt>
                <c:pt idx="159">
                  <c:v>0.64285714285714302</c:v>
                </c:pt>
                <c:pt idx="160">
                  <c:v>0.64285714285714302</c:v>
                </c:pt>
                <c:pt idx="161">
                  <c:v>0.64285714285714302</c:v>
                </c:pt>
                <c:pt idx="162">
                  <c:v>0.64285714285714302</c:v>
                </c:pt>
                <c:pt idx="163">
                  <c:v>0.64285714285714302</c:v>
                </c:pt>
                <c:pt idx="164">
                  <c:v>0.64285714285714302</c:v>
                </c:pt>
                <c:pt idx="165">
                  <c:v>0.64285714285714302</c:v>
                </c:pt>
                <c:pt idx="166">
                  <c:v>0.64285714285714302</c:v>
                </c:pt>
                <c:pt idx="167">
                  <c:v>0.64285714285714302</c:v>
                </c:pt>
                <c:pt idx="168">
                  <c:v>0.64285714285714302</c:v>
                </c:pt>
                <c:pt idx="169">
                  <c:v>0.64285714285714302</c:v>
                </c:pt>
                <c:pt idx="170">
                  <c:v>0.64285714285714302</c:v>
                </c:pt>
                <c:pt idx="171">
                  <c:v>0.67857142857142871</c:v>
                </c:pt>
                <c:pt idx="172">
                  <c:v>0.67857142857142871</c:v>
                </c:pt>
                <c:pt idx="173">
                  <c:v>0.67857142857142871</c:v>
                </c:pt>
                <c:pt idx="174">
                  <c:v>0.67857142857142871</c:v>
                </c:pt>
                <c:pt idx="175">
                  <c:v>0.67857142857142871</c:v>
                </c:pt>
                <c:pt idx="176">
                  <c:v>0.67857142857142871</c:v>
                </c:pt>
                <c:pt idx="177">
                  <c:v>0.70238095238095244</c:v>
                </c:pt>
                <c:pt idx="178">
                  <c:v>0.70238095238095244</c:v>
                </c:pt>
                <c:pt idx="179">
                  <c:v>0.80952380952380953</c:v>
                </c:pt>
                <c:pt idx="180">
                  <c:v>0.80952380952380953</c:v>
                </c:pt>
                <c:pt idx="181">
                  <c:v>0.80952380952380953</c:v>
                </c:pt>
                <c:pt idx="182">
                  <c:v>0.80952380952380953</c:v>
                </c:pt>
                <c:pt idx="183">
                  <c:v>0.80952380952380953</c:v>
                </c:pt>
                <c:pt idx="184">
                  <c:v>0.80952380952380953</c:v>
                </c:pt>
                <c:pt idx="185">
                  <c:v>0.80952380952380953</c:v>
                </c:pt>
                <c:pt idx="186">
                  <c:v>0.80952380952380953</c:v>
                </c:pt>
                <c:pt idx="187">
                  <c:v>0.80952380952380953</c:v>
                </c:pt>
                <c:pt idx="188">
                  <c:v>0.80952380952380953</c:v>
                </c:pt>
                <c:pt idx="189">
                  <c:v>0.80952380952380953</c:v>
                </c:pt>
                <c:pt idx="190">
                  <c:v>0.8571428571428571</c:v>
                </c:pt>
                <c:pt idx="191">
                  <c:v>0.9285714285714286</c:v>
                </c:pt>
                <c:pt idx="192">
                  <c:v>0.9285714285714286</c:v>
                </c:pt>
                <c:pt idx="193">
                  <c:v>0.9285714285714286</c:v>
                </c:pt>
                <c:pt idx="194">
                  <c:v>0.9285714285714286</c:v>
                </c:pt>
                <c:pt idx="195">
                  <c:v>0.9285714285714286</c:v>
                </c:pt>
                <c:pt idx="196">
                  <c:v>0.9642857142857143</c:v>
                </c:pt>
                <c:pt idx="197">
                  <c:v>0.9642857142857143</c:v>
                </c:pt>
                <c:pt idx="198">
                  <c:v>0.9642857142857143</c:v>
                </c:pt>
                <c:pt idx="199">
                  <c:v>0.9642857142857143</c:v>
                </c:pt>
                <c:pt idx="200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110720"/>
        <c:axId val="102112640"/>
      </c:scatterChart>
      <c:valAx>
        <c:axId val="102110720"/>
        <c:scaling>
          <c:orientation val="minMax"/>
          <c:max val="1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b="0"/>
                  <a:t>False Positive</a:t>
                </a:r>
                <a:r>
                  <a:rPr lang="en-US" sz="1400" b="0" baseline="0"/>
                  <a:t> Rate</a:t>
                </a:r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nextTo"/>
        <c:spPr>
          <a:ln w="9525"/>
        </c:spPr>
        <c:txPr>
          <a:bodyPr/>
          <a:lstStyle/>
          <a:p>
            <a:pPr>
              <a:defRPr sz="1600"/>
            </a:pPr>
            <a:endParaRPr lang="en-US"/>
          </a:p>
        </c:txPr>
        <c:crossAx val="102112640"/>
        <c:crosses val="autoZero"/>
        <c:crossBetween val="midCat"/>
        <c:majorUnit val="0.1"/>
      </c:valAx>
      <c:valAx>
        <c:axId val="102112640"/>
        <c:scaling>
          <c:orientation val="minMax"/>
          <c:max val="1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b="0"/>
                  <a:t>True Positive Rate</a:t>
                </a:r>
              </a:p>
            </c:rich>
          </c:tx>
          <c:layout>
            <c:manualLayout>
              <c:xMode val="edge"/>
              <c:yMode val="edge"/>
              <c:x val="1.1494252873563218E-2"/>
              <c:y val="0.33344239999104852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en-US"/>
          </a:p>
        </c:txPr>
        <c:crossAx val="102110720"/>
        <c:crosses val="autoZero"/>
        <c:crossBetween val="midCat"/>
        <c:majorUnit val="0.1"/>
      </c:valAx>
    </c:plotArea>
    <c:legend>
      <c:legendPos val="r"/>
      <c:layout>
        <c:manualLayout>
          <c:xMode val="edge"/>
          <c:yMode val="edge"/>
          <c:x val="0.53827560348059944"/>
          <c:y val="0.38132783632565798"/>
          <c:w val="0.35779049170577815"/>
          <c:h val="0.13749184707182194"/>
        </c:manualLayout>
      </c:layout>
      <c:overlay val="1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Fraction of Static Points Retained</c:v>
          </c:tx>
          <c:invertIfNegative val="0"/>
          <c:errBars>
            <c:errBarType val="both"/>
            <c:errValType val="cust"/>
            <c:noEndCap val="0"/>
            <c:plus>
              <c:numRef>
                <c:f>'fraction plot'!$E$2:$E$15</c:f>
                <c:numCache>
                  <c:formatCode>General</c:formatCode>
                  <c:ptCount val="14"/>
                  <c:pt idx="0">
                    <c:v>5.2225926696002345E-3</c:v>
                  </c:pt>
                  <c:pt idx="1">
                    <c:v>3.0240746071785729E-3</c:v>
                  </c:pt>
                  <c:pt idx="2">
                    <c:v>1.0439904552555779E-2</c:v>
                  </c:pt>
                  <c:pt idx="3">
                    <c:v>0.10889426367993135</c:v>
                  </c:pt>
                  <c:pt idx="4">
                    <c:v>7.9570494285094995E-3</c:v>
                  </c:pt>
                  <c:pt idx="5">
                    <c:v>7.9478401251923958E-3</c:v>
                  </c:pt>
                  <c:pt idx="6">
                    <c:v>1.1964052865742925E-2</c:v>
                  </c:pt>
                  <c:pt idx="7">
                    <c:v>1.2209109508826366E-2</c:v>
                  </c:pt>
                  <c:pt idx="8">
                    <c:v>2.7498883524215145E-2</c:v>
                  </c:pt>
                  <c:pt idx="9">
                    <c:v>3.7262584349390615E-2</c:v>
                  </c:pt>
                  <c:pt idx="10">
                    <c:v>3.7262584349390615E-2</c:v>
                  </c:pt>
                  <c:pt idx="11">
                    <c:v>2.1081756801751839E-2</c:v>
                  </c:pt>
                  <c:pt idx="12">
                    <c:v>1.0659240263748981E-2</c:v>
                  </c:pt>
                  <c:pt idx="13">
                    <c:v>2.1063379501628121E-2</c:v>
                  </c:pt>
                </c:numCache>
              </c:numRef>
            </c:plus>
            <c:minus>
              <c:numRef>
                <c:f>'fraction plot'!$E$2:$E$15</c:f>
                <c:numCache>
                  <c:formatCode>General</c:formatCode>
                  <c:ptCount val="14"/>
                  <c:pt idx="0">
                    <c:v>5.2225926696002345E-3</c:v>
                  </c:pt>
                  <c:pt idx="1">
                    <c:v>3.0240746071785729E-3</c:v>
                  </c:pt>
                  <c:pt idx="2">
                    <c:v>1.0439904552555779E-2</c:v>
                  </c:pt>
                  <c:pt idx="3">
                    <c:v>0.10889426367993135</c:v>
                  </c:pt>
                  <c:pt idx="4">
                    <c:v>7.9570494285094995E-3</c:v>
                  </c:pt>
                  <c:pt idx="5">
                    <c:v>7.9478401251923958E-3</c:v>
                  </c:pt>
                  <c:pt idx="6">
                    <c:v>1.1964052865742925E-2</c:v>
                  </c:pt>
                  <c:pt idx="7">
                    <c:v>1.2209109508826366E-2</c:v>
                  </c:pt>
                  <c:pt idx="8">
                    <c:v>2.7498883524215145E-2</c:v>
                  </c:pt>
                  <c:pt idx="9">
                    <c:v>3.7262584349390615E-2</c:v>
                  </c:pt>
                  <c:pt idx="10">
                    <c:v>3.7262584349390615E-2</c:v>
                  </c:pt>
                  <c:pt idx="11">
                    <c:v>2.1081756801751839E-2</c:v>
                  </c:pt>
                  <c:pt idx="12">
                    <c:v>1.0659240263748981E-2</c:v>
                  </c:pt>
                  <c:pt idx="13">
                    <c:v>2.1063379501628121E-2</c:v>
                  </c:pt>
                </c:numCache>
              </c:numRef>
            </c:minus>
          </c:errBars>
          <c:cat>
            <c:strRef>
              <c:f>'fraction plot'!$A$2:$A$15</c:f>
              <c:strCache>
                <c:ptCount val="14"/>
                <c:pt idx="0">
                  <c:v>vincent</c:v>
                </c:pt>
                <c:pt idx="1">
                  <c:v>hallway1</c:v>
                </c:pt>
                <c:pt idx="2">
                  <c:v>hallway2</c:v>
                </c:pt>
                <c:pt idx="3">
                  <c:v>couch</c:v>
                </c:pt>
                <c:pt idx="4">
                  <c:v>bathroom door</c:v>
                </c:pt>
                <c:pt idx="5">
                  <c:v>albert at ben's desk</c:v>
                </c:pt>
                <c:pt idx="6">
                  <c:v>door Xiaoqing</c:v>
                </c:pt>
                <c:pt idx="7">
                  <c:v>hallway3</c:v>
                </c:pt>
                <c:pt idx="8">
                  <c:v>hallway4</c:v>
                </c:pt>
                <c:pt idx="9">
                  <c:v>jhon and ben at desk</c:v>
                </c:pt>
                <c:pt idx="10">
                  <c:v>jhon door</c:v>
                </c:pt>
                <c:pt idx="11">
                  <c:v>jhon couch</c:v>
                </c:pt>
                <c:pt idx="12">
                  <c:v>jin at door</c:v>
                </c:pt>
                <c:pt idx="13">
                  <c:v>suresh and jhon</c:v>
                </c:pt>
              </c:strCache>
            </c:strRef>
          </c:cat>
          <c:val>
            <c:numRef>
              <c:f>'fraction plot'!$D$2:$D$15</c:f>
              <c:numCache>
                <c:formatCode>0.000</c:formatCode>
                <c:ptCount val="14"/>
                <c:pt idx="0">
                  <c:v>0.97876886944352681</c:v>
                </c:pt>
                <c:pt idx="1">
                  <c:v>0.96739288681338143</c:v>
                </c:pt>
                <c:pt idx="2">
                  <c:v>0.78368239852417099</c:v>
                </c:pt>
                <c:pt idx="3">
                  <c:v>0.74452183436441832</c:v>
                </c:pt>
                <c:pt idx="4">
                  <c:v>0.94896015132244538</c:v>
                </c:pt>
                <c:pt idx="5">
                  <c:v>0.88232265196176463</c:v>
                </c:pt>
                <c:pt idx="6">
                  <c:v>0.65150542081846763</c:v>
                </c:pt>
                <c:pt idx="7">
                  <c:v>0.97317877875015368</c:v>
                </c:pt>
                <c:pt idx="8">
                  <c:v>0.90219624869744564</c:v>
                </c:pt>
                <c:pt idx="9">
                  <c:v>0.79095231868851812</c:v>
                </c:pt>
                <c:pt idx="10">
                  <c:v>0.79095231868851812</c:v>
                </c:pt>
                <c:pt idx="11">
                  <c:v>0.82467374532512072</c:v>
                </c:pt>
                <c:pt idx="12">
                  <c:v>0.71974747313862286</c:v>
                </c:pt>
                <c:pt idx="13">
                  <c:v>0.96248884026313108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6945920"/>
        <c:axId val="106964096"/>
      </c:barChart>
      <c:catAx>
        <c:axId val="106945920"/>
        <c:scaling>
          <c:orientation val="minMax"/>
        </c:scaling>
        <c:delete val="0"/>
        <c:axPos val="b"/>
        <c:majorTickMark val="out"/>
        <c:minorTickMark val="none"/>
        <c:tickLblPos val="nextTo"/>
        <c:crossAx val="106964096"/>
        <c:crosses val="autoZero"/>
        <c:auto val="1"/>
        <c:lblAlgn val="ctr"/>
        <c:lblOffset val="100"/>
        <c:noMultiLvlLbl val="0"/>
      </c:catAx>
      <c:valAx>
        <c:axId val="106964096"/>
        <c:scaling>
          <c:orientation val="minMax"/>
          <c:max val="1"/>
        </c:scaling>
        <c:delete val="0"/>
        <c:axPos val="l"/>
        <c:majorGridlines/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06945920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5B68E4-515E-408E-90A2-40E7D0840EBA}" type="datetimeFigureOut">
              <a:rPr lang="en-US" smtClean="0"/>
              <a:t>11/2/2012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EDE0D-E4AF-481A-8A6F-9A5611C6B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98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Picture</a:t>
            </a:r>
            <a:r>
              <a:rPr lang="en-US" baseline="0" dirty="0" smtClean="0"/>
              <a:t> on the background!</a:t>
            </a:r>
          </a:p>
          <a:p>
            <a:r>
              <a:rPr lang="en-US" baseline="0" dirty="0" smtClean="0"/>
              <a:t>Add “Center for Research in Intelligent Systems” somewhere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EDE0D-E4AF-481A-8A6F-9A5611C6B1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49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rid of this?</a:t>
            </a:r>
          </a:p>
          <a:p>
            <a:r>
              <a:rPr lang="en-US" dirty="0" smtClean="0"/>
              <a:t>For</a:t>
            </a:r>
            <a:r>
              <a:rPr lang="en-US" baseline="0" dirty="0" smtClean="0"/>
              <a:t> panning, take half frame overlap -&gt; pan of about 30 degrees. The corresponding change in number of histogram bins is the DTW constraint for the </a:t>
            </a:r>
            <a:r>
              <a:rPr lang="en-US" baseline="0" dirty="0" err="1" smtClean="0"/>
              <a:t>Sakoe</a:t>
            </a:r>
            <a:r>
              <a:rPr lang="en-US" baseline="0" dirty="0" smtClean="0"/>
              <a:t>-Chiba band</a:t>
            </a:r>
            <a:endParaRPr lang="en-US" dirty="0" smtClean="0"/>
          </a:p>
          <a:p>
            <a:r>
              <a:rPr lang="en-US" dirty="0" err="1" smtClean="0"/>
              <a:t>Sakoe</a:t>
            </a:r>
            <a:r>
              <a:rPr lang="en-US" dirty="0" smtClean="0"/>
              <a:t>-Chiba</a:t>
            </a:r>
            <a:r>
              <a:rPr lang="en-US" baseline="0" dirty="0" smtClean="0"/>
              <a:t> band, </a:t>
            </a:r>
            <a:r>
              <a:rPr lang="en-US" baseline="0" dirty="0" err="1" smtClean="0"/>
              <a:t>itakura</a:t>
            </a:r>
            <a:r>
              <a:rPr lang="en-US" baseline="0" dirty="0" smtClean="0"/>
              <a:t> parallelogram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EDE0D-E4AF-481A-8A6F-9A5611C6B1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57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Occlusion: an object can be completely occluded in one frame, and therefore only be present</a:t>
            </a:r>
            <a:r>
              <a:rPr lang="en-US" baseline="0" dirty="0" smtClean="0"/>
              <a:t> in the other frame. Also, an occlusion can split an object into two clusters in one frame, so at least one of the clusters won’t have a correspondence in the other. We remove all such objects.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Show a picture for each of these cases!!!!!!!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EDE0D-E4AF-481A-8A6F-9A5611C6B19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94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Occlusion: an object can be completely occluded in one frame, and therefore only be present</a:t>
            </a:r>
            <a:r>
              <a:rPr lang="en-US" baseline="0" dirty="0" smtClean="0"/>
              <a:t> in the other frame. Also, an occlusion can split an object into two clusters in one frame, so at least one of the clusters won’t have a correspondence in the other. We remove all such objects.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Show a picture for each of these cases!!!!!!!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EDE0D-E4AF-481A-8A6F-9A5611C6B19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94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Occlusion: an object can be completely occluded in one frame, and therefore only be present</a:t>
            </a:r>
            <a:r>
              <a:rPr lang="en-US" baseline="0" dirty="0" smtClean="0"/>
              <a:t> in the other frame. Also, an occlusion can split an object into two clusters in one frame, so at least one of the clusters won’t have a correspondence in the other. We remove all such objects.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Show a picture for each of these cases!!!!!!!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EDE0D-E4AF-481A-8A6F-9A5611C6B19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942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hallway2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EDE0D-E4AF-481A-8A6F-9A5611C6B19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4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 out: significant</a:t>
            </a:r>
            <a:r>
              <a:rPr lang="en-US" baseline="0" dirty="0" smtClean="0"/>
              <a:t> camera movement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EDE0D-E4AF-481A-8A6F-9A5611C6B19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846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EDE0D-E4AF-481A-8A6F-9A5611C6B19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846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EDE0D-E4AF-481A-8A6F-9A5611C6B19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846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EDE0D-E4AF-481A-8A6F-9A5611C6B19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846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End of flat part: 7.6 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EDE0D-E4AF-481A-8A6F-9A5611C6B19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30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the names of the authors with each image</a:t>
            </a:r>
          </a:p>
          <a:p>
            <a:endParaRPr lang="en-US" dirty="0" smtClean="0"/>
          </a:p>
          <a:p>
            <a:r>
              <a:rPr lang="en-US" dirty="0" smtClean="0"/>
              <a:t>Various pictures of</a:t>
            </a:r>
            <a:r>
              <a:rPr lang="en-US" baseline="0" dirty="0" smtClean="0"/>
              <a:t> SLAM result maps – what’s suspicious about them? Well, they were all created with no moving objects around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EDE0D-E4AF-481A-8A6F-9A5611C6B1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857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EDE0D-E4AF-481A-8A6F-9A5611C6B19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0591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EDE0D-E4AF-481A-8A6F-9A5611C6B19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6494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EDE0D-E4AF-481A-8A6F-9A5611C6B19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31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are moving objects bad?</a:t>
            </a:r>
          </a:p>
          <a:p>
            <a:r>
              <a:rPr lang="en-US" dirty="0" smtClean="0"/>
              <a:t>-if using these maps as inputs to localization,</a:t>
            </a:r>
            <a:r>
              <a:rPr lang="en-US" baseline="0" dirty="0" smtClean="0"/>
              <a:t> moving objects would throw the localization off (another good argument why to be extra safe and remove even objects that we’re not sure about).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EDE0D-E4AF-481A-8A6F-9A5611C6B1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4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recreate the merged cloud!!!!</a:t>
            </a:r>
          </a:p>
          <a:p>
            <a:r>
              <a:rPr lang="en-US" dirty="0" smtClean="0"/>
              <a:t>Use a more</a:t>
            </a:r>
            <a:r>
              <a:rPr lang="en-US" baseline="0" dirty="0" smtClean="0"/>
              <a:t> interesting scene?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EDE0D-E4AF-481A-8A6F-9A5611C6B1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80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EDE0D-E4AF-481A-8A6F-9A5611C6B1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94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</a:t>
            </a:r>
            <a:r>
              <a:rPr lang="en-US" baseline="0" dirty="0" smtClean="0"/>
              <a:t> PICTURE!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EDE0D-E4AF-481A-8A6F-9A5611C6B1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43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Cite </a:t>
            </a:r>
            <a:r>
              <a:rPr lang="en-US" dirty="0" err="1" smtClean="0"/>
              <a:t>Rusu’s</a:t>
            </a:r>
            <a:r>
              <a:rPr lang="en-US" dirty="0" smtClean="0"/>
              <a:t> dissertation as the source</a:t>
            </a:r>
          </a:p>
          <a:p>
            <a:r>
              <a:rPr lang="en-US" dirty="0" smtClean="0"/>
              <a:t>Mention that you</a:t>
            </a:r>
            <a:r>
              <a:rPr lang="en-US" baseline="0" dirty="0" smtClean="0"/>
              <a:t> use </a:t>
            </a:r>
            <a:r>
              <a:rPr lang="en-US" baseline="0" dirty="0" err="1" smtClean="0"/>
              <a:t>Kd</a:t>
            </a:r>
            <a:r>
              <a:rPr lang="en-US" baseline="0" dirty="0" smtClean="0"/>
              <a:t>-trees to optimize this? Know the exact structure and time and space complexities of </a:t>
            </a:r>
            <a:r>
              <a:rPr lang="en-US" baseline="0" dirty="0" err="1" smtClean="0"/>
              <a:t>Kd</a:t>
            </a:r>
            <a:r>
              <a:rPr lang="en-US" baseline="0" dirty="0" smtClean="0"/>
              <a:t>-trees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EDE0D-E4AF-481A-8A6F-9A5611C6B1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186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 these are not</a:t>
            </a:r>
            <a:r>
              <a:rPr lang="en-US" baseline="0" dirty="0" smtClean="0"/>
              <a:t> with the same y-axis scale.</a:t>
            </a:r>
          </a:p>
          <a:p>
            <a:r>
              <a:rPr lang="en-US" baseline="0" dirty="0" smtClean="0"/>
              <a:t>Order: </a:t>
            </a:r>
            <a:r>
              <a:rPr lang="en-US" dirty="0" smtClean="0"/>
              <a:t>3 angles (45*3), 1 distance (45),</a:t>
            </a:r>
            <a:r>
              <a:rPr lang="en-US" baseline="0" dirty="0" smtClean="0"/>
              <a:t> </a:t>
            </a:r>
            <a:r>
              <a:rPr lang="en-US" dirty="0" smtClean="0"/>
              <a:t>1 viewpoint angle (128)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EDE0D-E4AF-481A-8A6F-9A5611C6B1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3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the shift in VFH that results from camera pan/motion,</a:t>
            </a:r>
            <a:r>
              <a:rPr lang="en-US" baseline="0" dirty="0" smtClean="0"/>
              <a:t> show how DTW deals with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EDE0D-E4AF-481A-8A6F-9A5611C6B1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913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D1CF-6981-4D75-86A5-4DCAD8C04BA0}" type="datetime1">
              <a:rPr lang="en-US" smtClean="0"/>
              <a:t>11/2/2012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889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E406-376C-4F01-9005-9435CD55DD81}" type="datetime1">
              <a:rPr lang="en-US" smtClean="0"/>
              <a:t>11/2/2012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5EBD-6386-416E-ADDC-4CD4DAFC0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17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77A3-4C9C-408B-B14E-4E6E6954587E}" type="datetime1">
              <a:rPr lang="en-US" smtClean="0"/>
              <a:t>11/2/2012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5EBD-6386-416E-ADDC-4CD4DAFC0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90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E683E-8685-4325-967A-55A59E43D6A0}" type="datetime1">
              <a:rPr lang="en-US" smtClean="0"/>
              <a:t>11/2/2012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5EBD-6386-416E-ADDC-4CD4DAFC0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36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9D0A3-6C33-40A8-B756-A7B529F4E6AF}" type="datetime1">
              <a:rPr lang="en-US" smtClean="0"/>
              <a:t>11/2/2012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4C35EBD-6386-416E-ADDC-4CD4DAFC049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8451" y="1143000"/>
            <a:ext cx="8999349" cy="0"/>
          </a:xfrm>
          <a:prstGeom prst="line">
            <a:avLst/>
          </a:prstGeom>
          <a:ln>
            <a:solidFill>
              <a:schemeClr val="tx1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828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21EC-13DE-4BE6-8537-9E05D0E292E4}" type="datetime1">
              <a:rPr lang="en-US" smtClean="0"/>
              <a:t>11/2/2012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5EBD-6386-416E-ADDC-4CD4DAFC049B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8451" y="1143000"/>
            <a:ext cx="8999349" cy="0"/>
          </a:xfrm>
          <a:prstGeom prst="line">
            <a:avLst/>
          </a:prstGeom>
          <a:ln>
            <a:solidFill>
              <a:schemeClr val="tx1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 userDrawn="1"/>
        </p:nvGrpSpPr>
        <p:grpSpPr>
          <a:xfrm>
            <a:off x="228600" y="3364468"/>
            <a:ext cx="8610600" cy="555486"/>
            <a:chOff x="228600" y="3364468"/>
            <a:chExt cx="8610600" cy="55548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80988" y="3657600"/>
              <a:ext cx="85582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234406" y="3364468"/>
              <a:ext cx="6222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1"/>
                  </a:solidFill>
                </a:rPr>
                <a:t>input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8600" y="3581400"/>
              <a:ext cx="7537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1"/>
                  </a:solidFill>
                </a:rPr>
                <a:t>output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5296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5F3CF-B42D-4896-BD32-F644D4F33761}" type="datetime1">
              <a:rPr lang="en-US" smtClean="0"/>
              <a:t>11/2/2012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5EBD-6386-416E-ADDC-4CD4DAFC0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628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1DD8D-6E69-42AE-A63B-B61338496006}" type="datetime1">
              <a:rPr lang="en-US" smtClean="0"/>
              <a:t>11/2/2012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5EBD-6386-416E-ADDC-4CD4DAFC0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4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E0EA7-85CF-40BC-838A-A450403AAA62}" type="datetime1">
              <a:rPr lang="en-US" smtClean="0"/>
              <a:t>11/2/2012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5EBD-6386-416E-ADDC-4CD4DAFC049B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8451" y="1143000"/>
            <a:ext cx="8999349" cy="0"/>
          </a:xfrm>
          <a:prstGeom prst="line">
            <a:avLst/>
          </a:prstGeom>
          <a:ln>
            <a:solidFill>
              <a:schemeClr val="tx1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161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3300D-5679-4C21-A56F-B5405FE45CE2}" type="datetime1">
              <a:rPr lang="en-US" smtClean="0"/>
              <a:t>11/2/2012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5EBD-6386-416E-ADDC-4CD4DAFC0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02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B419-7EBD-468D-A108-04166E4990E7}" type="datetime1">
              <a:rPr lang="en-US" smtClean="0"/>
              <a:t>11/2/2012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5EBD-6386-416E-ADDC-4CD4DAFC0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86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F6681-1381-4BCF-A65F-29F39D581724}" type="datetime1">
              <a:rPr lang="en-US" smtClean="0"/>
              <a:t>11/2/2012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5EBD-6386-416E-ADDC-4CD4DAFC0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61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82014-0CD7-4A59-B642-B846F7E97312}" type="datetime1">
              <a:rPr lang="en-US" smtClean="0"/>
              <a:t>11/2/2012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35EBD-6386-416E-ADDC-4CD4DAFC0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654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microsoft.com/office/2007/relationships/hdphoto" Target="../media/hdphoto8.wdp"/><Relationship Id="rId17" Type="http://schemas.microsoft.com/office/2007/relationships/hdphoto" Target="../media/hdphoto6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5.wdp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3.png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40.png"/><Relationship Id="rId10" Type="http://schemas.microsoft.com/office/2007/relationships/hdphoto" Target="../media/hdphoto15.wdp"/><Relationship Id="rId4" Type="http://schemas.microsoft.com/office/2007/relationships/hdphoto" Target="../media/hdphoto12.wdp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44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microsoft.com/office/2007/relationships/hdphoto" Target="../media/hdphoto16.wdp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microsoft.com/office/2007/relationships/hdphoto" Target="../media/hdphoto5.wdp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81000" y="2774425"/>
            <a:ext cx="8302856" cy="2483375"/>
            <a:chOff x="457200" y="4114800"/>
            <a:chExt cx="8302856" cy="2483375"/>
          </a:xfrm>
        </p:grpSpPr>
        <p:pic>
          <p:nvPicPr>
            <p:cNvPr id="5" name="Picture 4" descr="D:\Dropbox\UCR Stuff\research\Qual\img\results\jin 0 recreate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4360766"/>
              <a:ext cx="3429000" cy="2192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6" descr="D:\Dropbox\UCR Stuff\research\Qual\img\results\jhon_and_ben_at_desk 4 recreated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4114800"/>
              <a:ext cx="3578456" cy="2483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470025"/>
          </a:xfrm>
        </p:spPr>
        <p:txBody>
          <a:bodyPr>
            <a:noAutofit/>
          </a:bodyPr>
          <a:lstStyle/>
          <a:p>
            <a:r>
              <a:rPr lang="en-US" sz="4800" dirty="0" smtClean="0"/>
              <a:t>Removing Moving Objects from Point Cloud Scenes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3600"/>
            <a:ext cx="6400800" cy="838200"/>
          </a:xfrm>
        </p:spPr>
        <p:txBody>
          <a:bodyPr/>
          <a:lstStyle/>
          <a:p>
            <a:r>
              <a:rPr lang="en-US" dirty="0" smtClean="0"/>
              <a:t>Krystof Litomisky and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Bhanu</a:t>
            </a:r>
            <a:endParaRPr lang="en-US" dirty="0" smtClean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95300" y="5638800"/>
            <a:ext cx="8153400" cy="83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International Workshop on Depth Image Analysis</a:t>
            </a:r>
          </a:p>
          <a:p>
            <a:r>
              <a:rPr lang="en-US" sz="2400" dirty="0" smtClean="0"/>
              <a:t>November 11, 2012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2057400"/>
            <a:ext cx="7315200" cy="0"/>
          </a:xfrm>
          <a:prstGeom prst="line">
            <a:avLst/>
          </a:prstGeom>
          <a:ln>
            <a:solidFill>
              <a:schemeClr val="tx1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402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Viewpoint Feature Histograms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257800" y="1362969"/>
            <a:ext cx="2761331" cy="5114031"/>
            <a:chOff x="6248400" y="1362969"/>
            <a:chExt cx="2761331" cy="511403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2" r="4886" b="1559"/>
            <a:stretch/>
          </p:blipFill>
          <p:spPr>
            <a:xfrm rot="21232411">
              <a:off x="7528193" y="1362969"/>
              <a:ext cx="1481538" cy="4023463"/>
            </a:xfrm>
            <a:prstGeom prst="rect">
              <a:avLst/>
            </a:prstGeom>
          </p:spPr>
        </p:pic>
        <p:pic>
          <p:nvPicPr>
            <p:cNvPr id="1026" name="Picture 2" descr="D:\Dropbox\UCR Stuff\research\Qual\img\vfh vincent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5462048"/>
              <a:ext cx="2590800" cy="1014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2" name="Picture 2" descr="D:\Dropbox\UCR Stuff\research\Qual\img\cluster vincent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1452024"/>
              <a:ext cx="1511125" cy="392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870122" y="3657600"/>
            <a:ext cx="3625678" cy="1494282"/>
            <a:chOff x="870122" y="3657600"/>
            <a:chExt cx="3625678" cy="1494282"/>
          </a:xfrm>
        </p:grpSpPr>
        <p:pic>
          <p:nvPicPr>
            <p:cNvPr id="1027" name="Picture 3" descr="D:\Dropbox\UCR Stuff\research\Qual\img\vfh chair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0261" y="3861816"/>
              <a:ext cx="2585539" cy="1014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3" name="Picture 3" descr="D:\Dropbox\UCR Stuff\research\Qual\img\cluster chair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122" y="3657600"/>
              <a:ext cx="891326" cy="1494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1228048" y="1347216"/>
            <a:ext cx="3248954" cy="1014984"/>
            <a:chOff x="389848" y="1447800"/>
            <a:chExt cx="3248954" cy="1014984"/>
          </a:xfrm>
        </p:grpSpPr>
        <p:pic>
          <p:nvPicPr>
            <p:cNvPr id="1029" name="Picture 5" descr="D:\Dropbox\UCR Stuff\research\Qual\img\vfh can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1447800"/>
              <a:ext cx="2572002" cy="1014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D:\Dropbox\UCR Stuff\research\Qual\img\cluster can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848" y="1485901"/>
              <a:ext cx="609600" cy="942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1357012" y="2547366"/>
            <a:ext cx="3138788" cy="1014984"/>
            <a:chOff x="285750" y="3099816"/>
            <a:chExt cx="3138788" cy="1014984"/>
          </a:xfrm>
        </p:grpSpPr>
        <p:pic>
          <p:nvPicPr>
            <p:cNvPr id="1030" name="Picture 6" descr="D:\Dropbox\UCR Stuff\research\Qual\img\vfh box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998" y="3099816"/>
              <a:ext cx="2585540" cy="1014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5" name="Picture 5" descr="D:\Dropbox\UCR Stuff\research\Qual\img\cluster box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0" y="3140583"/>
              <a:ext cx="476250" cy="93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555994" y="5252466"/>
            <a:ext cx="3939806" cy="1376934"/>
            <a:chOff x="523875" y="4897832"/>
            <a:chExt cx="3939806" cy="1376934"/>
          </a:xfrm>
        </p:grpSpPr>
        <p:pic>
          <p:nvPicPr>
            <p:cNvPr id="1028" name="Picture 4" descr="D:\Dropbox\UCR Stuff\research\Qual\img\vfh cardboard.PN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3723" y="5078807"/>
              <a:ext cx="2609958" cy="1014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 descr="D:\Dropbox\UCR Stuff\research\Qual\img\cluster cardboard.PN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875" y="4897832"/>
              <a:ext cx="1283052" cy="1376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3659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079257"/>
            <a:ext cx="8924925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7543800" y="1854200"/>
            <a:ext cx="1371600" cy="838200"/>
          </a:xfrm>
          <a:prstGeom prst="roundRect">
            <a:avLst>
              <a:gd name="adj" fmla="val 5303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8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Correspondences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40275"/>
              </p:ext>
            </p:extLst>
          </p:nvPr>
        </p:nvGraphicFramePr>
        <p:xfrm>
          <a:off x="228600" y="762000"/>
          <a:ext cx="8610599" cy="5867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Down Arrow 6"/>
          <p:cNvSpPr/>
          <p:nvPr/>
        </p:nvSpPr>
        <p:spPr>
          <a:xfrm rot="19676502">
            <a:off x="2584595" y="4374525"/>
            <a:ext cx="514702" cy="90569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2505714">
            <a:off x="3665224" y="4600564"/>
            <a:ext cx="514702" cy="90569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19409221">
            <a:off x="7734742" y="4716215"/>
            <a:ext cx="514702" cy="90569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:\Dropbox\UCR Stuff\research\Qual\img\vfh distortion arms down 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1362075"/>
            <a:ext cx="31623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ropbox\UCR Stuff\research\Qual\img\vfh distortion arms down 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266825"/>
            <a:ext cx="32385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953000" y="3964961"/>
            <a:ext cx="1905000" cy="8624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Allow Warping </a:t>
            </a:r>
          </a:p>
          <a:p>
            <a:pPr algn="ctr"/>
            <a:r>
              <a:rPr lang="en-US" sz="2000" dirty="0" smtClean="0">
                <a:sym typeface="Symbol"/>
              </a:rPr>
              <a:t>5 bins (1.6%)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601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65" b="9464"/>
          <a:stretch/>
        </p:blipFill>
        <p:spPr bwMode="auto">
          <a:xfrm>
            <a:off x="2438400" y="3321993"/>
            <a:ext cx="6248400" cy="193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4" b="55206"/>
          <a:stretch/>
        </p:blipFill>
        <p:spPr bwMode="auto">
          <a:xfrm>
            <a:off x="2438400" y="1371600"/>
            <a:ext cx="62484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Time Warping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519535"/>
            <a:ext cx="2503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Euclidean distance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3657600"/>
            <a:ext cx="3083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Dynamic Time Warping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381000" y="5410200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Iteratively take the closest pair of objects </a:t>
            </a:r>
            <a:r>
              <a:rPr lang="en-US" sz="2400" dirty="0" smtClean="0"/>
              <a:t>(in feature space) until </a:t>
            </a:r>
            <a:r>
              <a:rPr lang="en-US" sz="2400" dirty="0"/>
              <a:t>there are no objects left in </a:t>
            </a:r>
            <a:r>
              <a:rPr lang="en-US" sz="2400" dirty="0" smtClean="0"/>
              <a:t>at least </a:t>
            </a:r>
            <a:r>
              <a:rPr lang="en-US" sz="2400" dirty="0"/>
              <a:t>one </a:t>
            </a:r>
            <a:r>
              <a:rPr lang="en-US" sz="2400" dirty="0" smtClean="0"/>
              <a:t>cloud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4929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Correspondences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objects will have no correspondences</a:t>
            </a:r>
          </a:p>
          <a:p>
            <a:r>
              <a:rPr lang="en-US" dirty="0" smtClean="0"/>
              <a:t>Object motion:</a:t>
            </a:r>
          </a:p>
        </p:txBody>
      </p:sp>
      <p:pic>
        <p:nvPicPr>
          <p:cNvPr id="9" name="Picture 7" descr="D:\Dropbox\UCR Stuff\research\Qual\img\results\bathroom door 8 orig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67000"/>
            <a:ext cx="3733800" cy="389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Dropbox\UCR Stuff\research\Qual\img\results\bathroom door 9 orig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"/>
          <a:stretch/>
        </p:blipFill>
        <p:spPr bwMode="auto">
          <a:xfrm rot="190559">
            <a:off x="4191000" y="2653646"/>
            <a:ext cx="4512066" cy="397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6285318" y="3962400"/>
            <a:ext cx="1008128" cy="19812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47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Correspondences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objects will have no correspondences</a:t>
            </a:r>
          </a:p>
          <a:p>
            <a:r>
              <a:rPr lang="en-US" dirty="0" smtClean="0"/>
              <a:t>Camera motion: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 rot="5170112">
            <a:off x="7698951" y="3704145"/>
            <a:ext cx="1008128" cy="1468086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D:\Dropbox\UCR Stuff\research\Qual\img\results\couch2 17 or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454" y="2438400"/>
            <a:ext cx="4123790" cy="329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:\Dropbox\UCR Stuff\research\Qual\img\results\couch2 3 ori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667000"/>
            <a:ext cx="4419599" cy="290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 rot="5048449">
            <a:off x="7327830" y="4306626"/>
            <a:ext cx="994128" cy="1105371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97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D:\Dropbox\UCR Stuff\research\Qual\img\results\couch2 3 or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667000"/>
            <a:ext cx="4419599" cy="290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Dropbox\UCR Stuff\research\Qual\img\results\couch2 17 ori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454" y="2438400"/>
            <a:ext cx="4123790" cy="329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Correspondences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objects will have no correspondences</a:t>
            </a:r>
          </a:p>
          <a:p>
            <a:r>
              <a:rPr lang="en-US" dirty="0" smtClean="0"/>
              <a:t>Occlusion: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505200" y="3581400"/>
            <a:ext cx="685800" cy="9144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899349" y="3581400"/>
            <a:ext cx="568251" cy="8382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1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079257"/>
            <a:ext cx="8924925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019551" y="3167062"/>
            <a:ext cx="3108960" cy="2212848"/>
          </a:xfrm>
          <a:prstGeom prst="roundRect">
            <a:avLst>
              <a:gd name="adj" fmla="val 631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209800" y="3190875"/>
            <a:ext cx="1371600" cy="838200"/>
          </a:xfrm>
          <a:prstGeom prst="roundRect">
            <a:avLst>
              <a:gd name="adj" fmla="val 5303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0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Recreating the Clouds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6145305" cy="2120155"/>
          </a:xfrm>
        </p:spPr>
        <p:txBody>
          <a:bodyPr/>
          <a:lstStyle/>
          <a:p>
            <a:r>
              <a:rPr lang="en-US" dirty="0" smtClean="0"/>
              <a:t>Each cloud is reconstructed from:</a:t>
            </a:r>
          </a:p>
          <a:p>
            <a:pPr lvl="1"/>
            <a:r>
              <a:rPr lang="en-US" dirty="0" smtClean="0"/>
              <a:t>Planes that were removed</a:t>
            </a:r>
          </a:p>
          <a:p>
            <a:pPr lvl="1"/>
            <a:r>
              <a:rPr lang="en-US" dirty="0" smtClean="0"/>
              <a:t>Objects that were not removed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77000" y="3048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0311" y="58028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recreated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68670" y="5802868"/>
            <a:ext cx="3918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recreated, viewpoint changed</a:t>
            </a:r>
          </a:p>
        </p:txBody>
      </p:sp>
      <p:pic>
        <p:nvPicPr>
          <p:cNvPr id="12" name="Picture 2" descr="D:\Dropbox\UCR Stuff\research\Qual\img\vincent_1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99" y="1447800"/>
            <a:ext cx="2306039" cy="166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Dropbox\UCR Stuff\research\Qual\img\vincent cloud 1 recreated rotat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86200"/>
            <a:ext cx="4391319" cy="177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Dropbox\UCR Stuff\research\Qual\img\vincent cloud 1 recreat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0"/>
            <a:ext cx="4168622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07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079257"/>
            <a:ext cx="8924925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53891" y="3181350"/>
            <a:ext cx="1371600" cy="838200"/>
          </a:xfrm>
          <a:prstGeom prst="roundRect">
            <a:avLst>
              <a:gd name="adj" fmla="val 5303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49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28600" y="1447800"/>
            <a:ext cx="4343400" cy="3814638"/>
            <a:chOff x="304800" y="3276600"/>
            <a:chExt cx="3833812" cy="3367087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74"/>
            <a:stretch/>
          </p:blipFill>
          <p:spPr bwMode="auto">
            <a:xfrm>
              <a:off x="304800" y="3276600"/>
              <a:ext cx="3833812" cy="3367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3006635" y="6352401"/>
              <a:ext cx="772100" cy="2445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Henry2012</a:t>
              </a:r>
              <a:endParaRPr lang="en-US" sz="12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Motivation: SLAM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28600" y="3771899"/>
            <a:ext cx="3800475" cy="2781301"/>
            <a:chOff x="457200" y="3505200"/>
            <a:chExt cx="3800475" cy="2781301"/>
          </a:xfrm>
        </p:grpSpPr>
        <p:pic>
          <p:nvPicPr>
            <p:cNvPr id="2052" name="Picture 4" descr="D:\Dropbox\UCR Stuff\research\Qual\img\motivation\adreasson 6D scan registration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93" t="6512" r="8989" b="25973"/>
            <a:stretch/>
          </p:blipFill>
          <p:spPr bwMode="auto">
            <a:xfrm>
              <a:off x="457200" y="3505200"/>
              <a:ext cx="3800475" cy="2781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533400" y="5904451"/>
              <a:ext cx="12341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Andreasson2010</a:t>
              </a:r>
              <a:endParaRPr lang="en-US" sz="12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505200" y="6400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3982201" y="3771899"/>
            <a:ext cx="4857750" cy="2763999"/>
            <a:chOff x="2934699" y="3860341"/>
            <a:chExt cx="4857750" cy="2763999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4699" y="3860341"/>
              <a:ext cx="4857750" cy="2763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6572498" y="6286501"/>
              <a:ext cx="8871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Wurm2010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572000" y="1447800"/>
            <a:ext cx="4333875" cy="2890176"/>
            <a:chOff x="3767137" y="3276600"/>
            <a:chExt cx="4333875" cy="2890176"/>
          </a:xfrm>
        </p:grpSpPr>
        <p:pic>
          <p:nvPicPr>
            <p:cNvPr id="12" name="Picture 11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7137" y="3276600"/>
              <a:ext cx="4333875" cy="2890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7119937" y="5791200"/>
              <a:ext cx="6735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Du2011</a:t>
              </a:r>
              <a:endParaRPr lang="en-US" sz="12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438400" y="1905001"/>
            <a:ext cx="4300537" cy="3505200"/>
            <a:chOff x="2438400" y="1905001"/>
            <a:chExt cx="4300537" cy="3505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" r="4272" b="8000"/>
            <a:stretch/>
          </p:blipFill>
          <p:spPr bwMode="auto">
            <a:xfrm>
              <a:off x="2438400" y="1905001"/>
              <a:ext cx="4300537" cy="3505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2514600" y="5061852"/>
              <a:ext cx="8747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Henry2010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052637" y="4415521"/>
            <a:ext cx="5191125" cy="64633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Where is everyone?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7810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00" y="3180945"/>
            <a:ext cx="6400800" cy="0"/>
          </a:xfrm>
          <a:prstGeom prst="line">
            <a:avLst/>
          </a:prstGeom>
          <a:ln>
            <a:solidFill>
              <a:schemeClr val="tx1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65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3" name="Picture 2" descr="D:\Dropbox\UCR Stuff\research\Qual\img\results\hallway2 9 recreated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037" y="3550150"/>
            <a:ext cx="2739763" cy="330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Dropbox\UCR Stuff\research\Qual\img\results\hallway2 8 orig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14"/>
          <a:stretch/>
        </p:blipFill>
        <p:spPr bwMode="auto">
          <a:xfrm>
            <a:off x="1143000" y="1234911"/>
            <a:ext cx="2543175" cy="246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Dropbox\UCR Stuff\research\Qual\img\results\hallway2 8 recreated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30"/>
          <a:stretch/>
        </p:blipFill>
        <p:spPr bwMode="auto">
          <a:xfrm>
            <a:off x="733426" y="3703022"/>
            <a:ext cx="3202218" cy="315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Dropbox\UCR Stuff\research\Qual\img\results\hallway2 9 orig.P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61855"/>
            <a:ext cx="2576512" cy="250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28600" y="3364468"/>
            <a:ext cx="8610600" cy="555486"/>
            <a:chOff x="228600" y="3364468"/>
            <a:chExt cx="8610600" cy="555486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280988" y="3657600"/>
              <a:ext cx="85582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34406" y="3364468"/>
              <a:ext cx="6222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1"/>
                  </a:solidFill>
                </a:rPr>
                <a:t>input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28600" y="3581400"/>
              <a:ext cx="7537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1"/>
                  </a:solidFill>
                </a:rPr>
                <a:t>output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62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1026" name="Picture 2" descr="D:\Dropbox\UCR Stuff\research\Qual\img\results\couch2 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3810000"/>
            <a:ext cx="4284287" cy="277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ropbox\UCR Stuff\research\Qual\img\results\couch2 17 ori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157841"/>
            <a:ext cx="2971799" cy="237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Dropbox\UCR Stuff\research\Qual\img\results\couch2 1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931" y="3741481"/>
            <a:ext cx="3452669" cy="304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Dropbox\UCR Stuff\research\Qual\img\results\couch2 3 ori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51" y="1171575"/>
            <a:ext cx="3515349" cy="230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28600" y="3364468"/>
            <a:ext cx="8610600" cy="555486"/>
            <a:chOff x="228600" y="3364468"/>
            <a:chExt cx="8610600" cy="555486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280988" y="3657600"/>
              <a:ext cx="85582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234406" y="3364468"/>
              <a:ext cx="6222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1"/>
                  </a:solidFill>
                </a:rPr>
                <a:t>input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8600" y="3581400"/>
              <a:ext cx="7537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1"/>
                  </a:solidFill>
                </a:rPr>
                <a:t>output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37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Dropbox\UCR Stuff\research\Qual\img\results\jhon_and_ben_at_desk 3 or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55966"/>
            <a:ext cx="3340651" cy="248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Dropbox\UCR Stuff\research\Qual\img\results\jhon_and_ben_at_desk_3 recreat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57600"/>
            <a:ext cx="4267200" cy="303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28600" y="3364468"/>
            <a:ext cx="8610600" cy="555486"/>
            <a:chOff x="228600" y="3364468"/>
            <a:chExt cx="8610600" cy="555486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280988" y="3657600"/>
              <a:ext cx="85582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234406" y="3364468"/>
              <a:ext cx="6222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1"/>
                  </a:solidFill>
                </a:rPr>
                <a:t>input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8600" y="3581400"/>
              <a:ext cx="7537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1"/>
                  </a:solidFill>
                </a:rPr>
                <a:t>output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3075" name="Picture 3" descr="D:\Dropbox\UCR Stuff\research\Qual\img\results\jhon_and_ben_at_desk 4 ori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62050"/>
            <a:ext cx="3665463" cy="248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Dropbox\UCR Stuff\research\Qual\img\results\jhon_and_ben_at_desk 4 recreat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6" y="3750676"/>
            <a:ext cx="4432551" cy="307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58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D:\Dropbox\UCR Stuff\research\Qual\img\results\jhon_couch 5 ori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8"/>
          <a:stretch/>
        </p:blipFill>
        <p:spPr bwMode="auto">
          <a:xfrm>
            <a:off x="5029200" y="1173041"/>
            <a:ext cx="3371849" cy="244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D:\Dropbox\UCR Stuff\research\Qual\img\results\jhon_couch 4 ori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49" y="1173041"/>
            <a:ext cx="3416851" cy="244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D:\Dropbox\UCR Stuff\research\Qual\img\results\jhon_couch 4 recreat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22072"/>
            <a:ext cx="4267200" cy="291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:\Dropbox\UCR Stuff\research\Qual\img\results\jhon_couch 5 recreat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50677"/>
            <a:ext cx="4219575" cy="290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28600" y="3364468"/>
            <a:ext cx="8610600" cy="555486"/>
            <a:chOff x="228600" y="3364468"/>
            <a:chExt cx="8610600" cy="555486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280988" y="3657600"/>
              <a:ext cx="85582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234406" y="3364468"/>
              <a:ext cx="6222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1"/>
                  </a:solidFill>
                </a:rPr>
                <a:t>input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8600" y="3581400"/>
              <a:ext cx="7537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1"/>
                  </a:solidFill>
                </a:rPr>
                <a:t>output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658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:\Dropbox\UCR Stuff\research\Qual\img\results\suresh_and_jhon 6 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40" y="3752850"/>
            <a:ext cx="390306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:\Dropbox\UCR Stuff\research\Qual\img\results\suresh_and_jhon 7 orig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47"/>
          <a:stretch/>
        </p:blipFill>
        <p:spPr bwMode="auto">
          <a:xfrm>
            <a:off x="5410200" y="1219200"/>
            <a:ext cx="2948245" cy="236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Dropbox\UCR Stuff\research\Qual\img\results\suresh_and_jhon 7 r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3588834" cy="306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Dropbox\UCR Stuff\research\Qual\img\results\suresh_and_jhon 6 orig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68" y="1300161"/>
            <a:ext cx="3044032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28600" y="3364468"/>
            <a:ext cx="8610600" cy="555486"/>
            <a:chOff x="228600" y="3364468"/>
            <a:chExt cx="8610600" cy="555486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280988" y="3657600"/>
              <a:ext cx="85582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234406" y="3364468"/>
              <a:ext cx="6222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1"/>
                  </a:solidFill>
                </a:rPr>
                <a:t>input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8600" y="3581400"/>
              <a:ext cx="7537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1"/>
                  </a:solidFill>
                </a:rPr>
                <a:t>output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965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1599372"/>
              </p:ext>
            </p:extLst>
          </p:nvPr>
        </p:nvGraphicFramePr>
        <p:xfrm>
          <a:off x="704850" y="1171574"/>
          <a:ext cx="7734300" cy="5540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ROC Plot</a:t>
            </a:r>
            <a:endParaRPr lang="en-US" dirty="0"/>
          </a:p>
        </p:txBody>
      </p:sp>
      <p:sp>
        <p:nvSpPr>
          <p:cNvPr id="7" name="Rectangular Callout 6"/>
          <p:cNvSpPr/>
          <p:nvPr/>
        </p:nvSpPr>
        <p:spPr>
          <a:xfrm>
            <a:off x="2990850" y="1247775"/>
            <a:ext cx="990600" cy="533400"/>
          </a:xfrm>
          <a:prstGeom prst="wedgeRectCallout">
            <a:avLst>
              <a:gd name="adj1" fmla="val 102757"/>
              <a:gd name="adj2" fmla="val -317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TPR: 1.00</a:t>
            </a:r>
          </a:p>
          <a:p>
            <a:pPr algn="ctr"/>
            <a:r>
              <a:rPr lang="en-US" sz="1600" b="1" dirty="0" smtClean="0"/>
              <a:t>FPR: 0.47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75896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Fraction of Static Points Retained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5187447"/>
              </p:ext>
            </p:extLst>
          </p:nvPr>
        </p:nvGraphicFramePr>
        <p:xfrm>
          <a:off x="228600" y="1219200"/>
          <a:ext cx="86868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304800" y="2047875"/>
            <a:ext cx="86106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7620000" y="1790700"/>
            <a:ext cx="1295400" cy="5334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Mean: 0.85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71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&amp; Future Direction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Remove moving objects from point cloud scenes</a:t>
            </a:r>
          </a:p>
          <a:p>
            <a:pPr lvl="1"/>
            <a:r>
              <a:rPr lang="en-US" dirty="0" smtClean="0"/>
              <a:t>Arbitrary objects</a:t>
            </a:r>
          </a:p>
          <a:p>
            <a:pPr lvl="1"/>
            <a:r>
              <a:rPr lang="en-US" dirty="0" smtClean="0"/>
              <a:t>Allow camera motion</a:t>
            </a:r>
          </a:p>
          <a:p>
            <a:r>
              <a:rPr lang="en-US" dirty="0" smtClean="0"/>
              <a:t>Considerations:</a:t>
            </a:r>
          </a:p>
          <a:p>
            <a:pPr lvl="1"/>
            <a:r>
              <a:rPr lang="en-US" dirty="0" smtClean="0"/>
              <a:t>Just </a:t>
            </a:r>
            <a:r>
              <a:rPr lang="en-US" dirty="0" smtClean="0"/>
              <a:t>look for people</a:t>
            </a:r>
            <a:r>
              <a:rPr lang="en-US" dirty="0" smtClean="0"/>
              <a:t>?</a:t>
            </a:r>
          </a:p>
          <a:p>
            <a:pPr lvl="1"/>
            <a:r>
              <a:rPr lang="en-US" dirty="0"/>
              <a:t>Runtime speed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3808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Questions?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Thank you.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49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Moving objects can cause issues…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802" y="1555687"/>
            <a:ext cx="8229600" cy="1416113"/>
          </a:xfrm>
        </p:spPr>
        <p:txBody>
          <a:bodyPr numCol="2">
            <a:noAutofit/>
          </a:bodyPr>
          <a:lstStyle/>
          <a:p>
            <a:r>
              <a:rPr lang="en-US" sz="4000" dirty="0" smtClean="0"/>
              <a:t>Registration</a:t>
            </a:r>
          </a:p>
          <a:p>
            <a:r>
              <a:rPr lang="en-US" sz="4000" dirty="0" smtClean="0"/>
              <a:t>Localization</a:t>
            </a:r>
          </a:p>
          <a:p>
            <a:r>
              <a:rPr lang="en-US" sz="4000" dirty="0" smtClean="0"/>
              <a:t>Mapping</a:t>
            </a:r>
          </a:p>
          <a:p>
            <a:r>
              <a:rPr lang="en-US" sz="4000" dirty="0" smtClean="0"/>
              <a:t>Navigation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6802" y="3512165"/>
            <a:ext cx="79248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GOAL:</a:t>
            </a:r>
          </a:p>
          <a:p>
            <a:pPr algn="ctr"/>
            <a:r>
              <a:rPr lang="en-US" sz="3600" dirty="0" smtClean="0"/>
              <a:t>A SLAM algorithm that ignores moving objects, but creates accurate, detailed, and consistent maps.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3838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H</a:t>
            </a:r>
            <a:r>
              <a:rPr lang="en-US" dirty="0"/>
              <a:t>. Du et al., “Interactive 3D modeling of indoor environments with a consumer depth camera,” in </a:t>
            </a:r>
            <a:r>
              <a:rPr lang="en-US" i="1" dirty="0"/>
              <a:t>Proceedings of the 13th international conference on Ubiquitous computing - </a:t>
            </a:r>
            <a:r>
              <a:rPr lang="en-US" i="1" dirty="0" err="1"/>
              <a:t>UbiComp</a:t>
            </a:r>
            <a:r>
              <a:rPr lang="en-US" i="1" dirty="0"/>
              <a:t>  ’11</a:t>
            </a:r>
            <a:r>
              <a:rPr lang="en-US" dirty="0"/>
              <a:t>, 2011, p. 75.</a:t>
            </a:r>
          </a:p>
          <a:p>
            <a:pPr marL="0" indent="0">
              <a:buNone/>
            </a:pPr>
            <a:r>
              <a:rPr lang="en-US" dirty="0" smtClean="0"/>
              <a:t>H</a:t>
            </a:r>
            <a:r>
              <a:rPr lang="en-US" dirty="0"/>
              <a:t>. </a:t>
            </a:r>
            <a:r>
              <a:rPr lang="en-US" dirty="0" err="1"/>
              <a:t>Andreasson</a:t>
            </a:r>
            <a:r>
              <a:rPr lang="en-US" dirty="0"/>
              <a:t> and A. J. Lilienthal, “6D scan registration using depth-interpolated local image features,” </a:t>
            </a:r>
            <a:r>
              <a:rPr lang="en-US" i="1" dirty="0"/>
              <a:t>Robotics and Autonomous Systems</a:t>
            </a:r>
            <a:r>
              <a:rPr lang="en-US" dirty="0"/>
              <a:t>, vol. 58, no. 2, pp. 157-165, Feb. 2010.</a:t>
            </a:r>
          </a:p>
          <a:p>
            <a:pPr marL="0" indent="0">
              <a:buNone/>
            </a:pPr>
            <a:r>
              <a:rPr lang="en-US" dirty="0" smtClean="0"/>
              <a:t>P</a:t>
            </a:r>
            <a:r>
              <a:rPr lang="en-US" dirty="0"/>
              <a:t>. Henry, M. </a:t>
            </a:r>
            <a:r>
              <a:rPr lang="en-US" dirty="0" err="1"/>
              <a:t>Krainin</a:t>
            </a:r>
            <a:r>
              <a:rPr lang="en-US" dirty="0"/>
              <a:t>, E. </a:t>
            </a:r>
            <a:r>
              <a:rPr lang="en-US" dirty="0" err="1"/>
              <a:t>Herbst</a:t>
            </a:r>
            <a:r>
              <a:rPr lang="en-US" dirty="0"/>
              <a:t>, X. </a:t>
            </a:r>
            <a:r>
              <a:rPr lang="en-US" dirty="0" err="1"/>
              <a:t>Ren</a:t>
            </a:r>
            <a:r>
              <a:rPr lang="en-US" dirty="0"/>
              <a:t>, and D. Fox, “RGB-D mapping: Using Kinect-style depth cameras for dense 3D modeling of indoor environments,” </a:t>
            </a:r>
            <a:r>
              <a:rPr lang="en-US" i="1" dirty="0"/>
              <a:t>The International Journal of Robotics Research</a:t>
            </a:r>
            <a:r>
              <a:rPr lang="en-US" dirty="0"/>
              <a:t>, p. 0278364911434148-, Feb. 2012.</a:t>
            </a:r>
          </a:p>
          <a:p>
            <a:pPr marL="0" indent="0">
              <a:buNone/>
            </a:pPr>
            <a:r>
              <a:rPr lang="en-US" dirty="0" smtClean="0"/>
              <a:t>K</a:t>
            </a:r>
            <a:r>
              <a:rPr lang="en-US" dirty="0"/>
              <a:t>. M. </a:t>
            </a:r>
            <a:r>
              <a:rPr lang="en-US" dirty="0" err="1"/>
              <a:t>Wurm</a:t>
            </a:r>
            <a:r>
              <a:rPr lang="en-US" dirty="0"/>
              <a:t>, A. </a:t>
            </a:r>
            <a:r>
              <a:rPr lang="en-US" dirty="0" err="1"/>
              <a:t>Hornung</a:t>
            </a:r>
            <a:r>
              <a:rPr lang="en-US" dirty="0"/>
              <a:t>, M. </a:t>
            </a:r>
            <a:r>
              <a:rPr lang="en-US" dirty="0" err="1"/>
              <a:t>Bennewitz</a:t>
            </a:r>
            <a:r>
              <a:rPr lang="en-US" dirty="0"/>
              <a:t>, C. </a:t>
            </a:r>
            <a:r>
              <a:rPr lang="en-US" dirty="0" err="1"/>
              <a:t>Stachniss</a:t>
            </a:r>
            <a:r>
              <a:rPr lang="en-US" dirty="0"/>
              <a:t>, and W. </a:t>
            </a:r>
            <a:r>
              <a:rPr lang="en-US" dirty="0" err="1"/>
              <a:t>Burgard</a:t>
            </a:r>
            <a:r>
              <a:rPr lang="en-US" dirty="0"/>
              <a:t>, “</a:t>
            </a:r>
            <a:r>
              <a:rPr lang="en-US" dirty="0" err="1"/>
              <a:t>OctoMap</a:t>
            </a:r>
            <a:r>
              <a:rPr lang="en-US" dirty="0"/>
              <a:t>: A probabilistic, flexible, and compact 3D map representation for robotic systems,” in </a:t>
            </a:r>
            <a:r>
              <a:rPr lang="en-US" i="1" dirty="0"/>
              <a:t>Proc. of the ICRA 2010 Workshop on Best Practice in 3D Perception and Modeling for Mobile Manipulation</a:t>
            </a:r>
            <a:r>
              <a:rPr lang="en-US" dirty="0"/>
              <a:t>, 2010.</a:t>
            </a:r>
          </a:p>
          <a:p>
            <a:pPr marL="0" indent="0">
              <a:buNone/>
            </a:pPr>
            <a:r>
              <a:rPr lang="en-US" dirty="0" smtClean="0"/>
              <a:t>P</a:t>
            </a:r>
            <a:r>
              <a:rPr lang="en-US" dirty="0"/>
              <a:t>. Henry, M. </a:t>
            </a:r>
            <a:r>
              <a:rPr lang="en-US" dirty="0" err="1"/>
              <a:t>Krainin</a:t>
            </a:r>
            <a:r>
              <a:rPr lang="en-US" dirty="0"/>
              <a:t>, E. </a:t>
            </a:r>
            <a:r>
              <a:rPr lang="en-US" dirty="0" err="1"/>
              <a:t>Herbst</a:t>
            </a:r>
            <a:r>
              <a:rPr lang="en-US" dirty="0"/>
              <a:t>, X. </a:t>
            </a:r>
            <a:r>
              <a:rPr lang="en-US" dirty="0" err="1"/>
              <a:t>Ren</a:t>
            </a:r>
            <a:r>
              <a:rPr lang="en-US" dirty="0"/>
              <a:t>, and D. Fox, “RGB-D Mapping: Using depth cameras for dense 3D modeling of indoor environments,” in </a:t>
            </a:r>
            <a:r>
              <a:rPr lang="en-US" i="1" dirty="0"/>
              <a:t>the 12th International Symposium on Experimental Robotics (ISER)</a:t>
            </a:r>
            <a:r>
              <a:rPr lang="en-US" dirty="0"/>
              <a:t>, 2010.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7491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ropbox\UCR Stuff\research\Qual\img\results\vincent merge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t="4187" r="1637" b="4187"/>
          <a:stretch/>
        </p:blipFill>
        <p:spPr bwMode="auto">
          <a:xfrm>
            <a:off x="2590800" y="2514600"/>
            <a:ext cx="6524111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One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1" y="1371600"/>
            <a:ext cx="8466498" cy="76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Remove moving objects before registration!</a:t>
            </a:r>
            <a:endParaRPr lang="en-US" sz="36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405830" y="3619500"/>
            <a:ext cx="794570" cy="3429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D:\Dropbox\UCR Stuff\research\Qual\img\vincent_1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8" y="2437364"/>
            <a:ext cx="2286001" cy="165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ropbox\UCR Stuff\research\Qual\img\vincent cloud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8" y="4388475"/>
            <a:ext cx="2286001" cy="178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2019299" y="4876800"/>
            <a:ext cx="800101" cy="152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86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2333625"/>
            <a:ext cx="8924925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1430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Identifying and removing arbitrary moving objects from two point cloud views of a scene.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93700" y="3133725"/>
            <a:ext cx="1371600" cy="838200"/>
          </a:xfrm>
          <a:prstGeom prst="roundRect">
            <a:avLst>
              <a:gd name="adj" fmla="val 5303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6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ropbox\UCR Stuff\research\Qual\img\vincent_leftover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7"/>
          <a:stretch/>
        </p:blipFill>
        <p:spPr bwMode="auto">
          <a:xfrm>
            <a:off x="3134679" y="2286000"/>
            <a:ext cx="6009321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Dropbox\UCR Stuff\research\Qual\img\vincent_1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526" y="1359384"/>
            <a:ext cx="2549674" cy="184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 Removal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4114800" cy="47545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Why?</a:t>
            </a:r>
          </a:p>
          <a:p>
            <a:pPr lvl="1"/>
            <a:r>
              <a:rPr lang="en-US" dirty="0" smtClean="0"/>
              <a:t>Not moving</a:t>
            </a:r>
          </a:p>
          <a:p>
            <a:pPr lvl="1"/>
            <a:r>
              <a:rPr lang="en-US" dirty="0" smtClean="0"/>
              <a:t>Helps segmentation</a:t>
            </a:r>
          </a:p>
          <a:p>
            <a:r>
              <a:rPr lang="en-US" dirty="0" smtClean="0"/>
              <a:t>How? RANSAC.</a:t>
            </a:r>
          </a:p>
          <a:p>
            <a:r>
              <a:rPr lang="en-US" dirty="0" smtClean="0"/>
              <a:t>Iteratively remove the largest plane until the one just removed is approximately horizontal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86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079257"/>
            <a:ext cx="8924925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209800" y="1857375"/>
            <a:ext cx="1371600" cy="838200"/>
          </a:xfrm>
          <a:prstGeom prst="roundRect">
            <a:avLst>
              <a:gd name="adj" fmla="val 5303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6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2 0.0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Euclidean Cluster Segmentation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8451" y="1143000"/>
            <a:ext cx="8999349" cy="0"/>
          </a:xfrm>
          <a:prstGeom prst="line">
            <a:avLst/>
          </a:prstGeom>
          <a:ln>
            <a:solidFill>
              <a:schemeClr val="tx1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3733800" cy="2057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Two points are put in the same cluster if they are within 15 cm of each other</a:t>
            </a:r>
            <a:endParaRPr lang="en-US" dirty="0"/>
          </a:p>
        </p:txBody>
      </p:sp>
      <p:pic>
        <p:nvPicPr>
          <p:cNvPr id="20" name="Picture 6" descr="D:\Dropbox\UCR Stuff\research\Qual\img\cluster c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564451"/>
            <a:ext cx="60960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D:\Dropbox\UCR Stuff\research\Qual\img\cluster vincent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1400175"/>
            <a:ext cx="1866900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:\Dropbox\UCR Stuff\research\Qual\img\cluster chair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043" y="3328961"/>
            <a:ext cx="1127793" cy="189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D:\Dropbox\UCR Stuff\research\Qual\img\cluster cardboard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675" y="1905000"/>
            <a:ext cx="1642911" cy="176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:\Dropbox\UCR Stuff\research\Qual\img\vincent_1_ori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91544"/>
            <a:ext cx="2971800" cy="214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Arrow Connector 24"/>
          <p:cNvCxnSpPr/>
          <p:nvPr/>
        </p:nvCxnSpPr>
        <p:spPr>
          <a:xfrm flipH="1" flipV="1">
            <a:off x="3048000" y="4348662"/>
            <a:ext cx="1289608" cy="104314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4953000" y="3668124"/>
            <a:ext cx="152400" cy="136107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5562600" y="3878878"/>
            <a:ext cx="1714500" cy="105546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20" idx="3"/>
          </p:cNvCxnSpPr>
          <p:nvPr/>
        </p:nvCxnSpPr>
        <p:spPr>
          <a:xfrm flipH="1" flipV="1">
            <a:off x="1524000" y="6035939"/>
            <a:ext cx="2514600" cy="25056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562600" y="6085128"/>
            <a:ext cx="1032971" cy="16327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5" descr="D:\Dropbox\UCR Stuff\research\Qual\img\cluster box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5573977"/>
            <a:ext cx="47625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37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079257"/>
            <a:ext cx="8924925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5753829" y="1857375"/>
            <a:ext cx="1371600" cy="838200"/>
          </a:xfrm>
          <a:prstGeom prst="roundRect">
            <a:avLst>
              <a:gd name="adj" fmla="val 5303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6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20523</TotalTime>
  <Words>783</Words>
  <Application>Microsoft Office PowerPoint</Application>
  <PresentationFormat>On-screen Show (4:3)</PresentationFormat>
  <Paragraphs>144</Paragraphs>
  <Slides>30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Removing Moving Objects from Point Cloud Scenes</vt:lpstr>
      <vt:lpstr>Motivation: SLAM</vt:lpstr>
      <vt:lpstr>Moving objects can cause issues…</vt:lpstr>
      <vt:lpstr>One Solution</vt:lpstr>
      <vt:lpstr>Overview</vt:lpstr>
      <vt:lpstr>Plane Removal</vt:lpstr>
      <vt:lpstr>PowerPoint Presentation</vt:lpstr>
      <vt:lpstr>Euclidean Cluster Segmentation</vt:lpstr>
      <vt:lpstr>PowerPoint Presentation</vt:lpstr>
      <vt:lpstr>Viewpoint Feature Histograms</vt:lpstr>
      <vt:lpstr>PowerPoint Presentation</vt:lpstr>
      <vt:lpstr>Finding Correspondences</vt:lpstr>
      <vt:lpstr>Dynamic Time Warping</vt:lpstr>
      <vt:lpstr>Correspondences</vt:lpstr>
      <vt:lpstr>Correspondences</vt:lpstr>
      <vt:lpstr>Correspondences</vt:lpstr>
      <vt:lpstr>PowerPoint Presentation</vt:lpstr>
      <vt:lpstr>Recreating the Clouds</vt:lpstr>
      <vt:lpstr>PowerPoint Presentation</vt:lpstr>
      <vt:lpstr>Experiments</vt:lpstr>
      <vt:lpstr>Results</vt:lpstr>
      <vt:lpstr>Results</vt:lpstr>
      <vt:lpstr>Results</vt:lpstr>
      <vt:lpstr>Results</vt:lpstr>
      <vt:lpstr>Results</vt:lpstr>
      <vt:lpstr>Object ROC Plot</vt:lpstr>
      <vt:lpstr>Fraction of Static Points Retained</vt:lpstr>
      <vt:lpstr>Conclusions &amp; Future Direction</vt:lpstr>
      <vt:lpstr>Questions?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Qual</dc:title>
  <dc:creator>Krystof Litomisky</dc:creator>
  <cp:lastModifiedBy>Krystof Litomisky</cp:lastModifiedBy>
  <cp:revision>305</cp:revision>
  <dcterms:created xsi:type="dcterms:W3CDTF">2012-03-26T22:12:42Z</dcterms:created>
  <dcterms:modified xsi:type="dcterms:W3CDTF">2012-11-07T05:17:05Z</dcterms:modified>
</cp:coreProperties>
</file>