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8" r:id="rId2"/>
    <p:sldId id="259" r:id="rId3"/>
    <p:sldId id="260" r:id="rId4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C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52"/>
    <p:restoredTop sz="94770"/>
  </p:normalViewPr>
  <p:slideViewPr>
    <p:cSldViewPr snapToGrid="0">
      <p:cViewPr varScale="1">
        <p:scale>
          <a:sx n="67" d="100"/>
          <a:sy n="67" d="100"/>
        </p:scale>
        <p:origin x="100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2:41.81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24575,'0'33'0,"0"1"0,0-22 0,0 3 0,0-4 0,0 4 0,0-3 0,0 4 0,0-6 0,0 0 0,0 0 0,0 1 0,0-1 0,0 0 0,0 0 0,0 1 0,5-1 0,-4 0 0,4 0 0,-5 0 0,4 0 0,-3 0 0,3 0 0,-4-1 0,0 1 0,5 0 0,-4 0 0,4 0 0,-5 0 0,0 0 0,0-1 0,0 1 0,4 0 0,-3 0 0,3-1 0,-4 1 0,5 0 0,-4 0 0,4-1 0,-5 1 0,4 0 0,-3 0 0,4 0 0,-1 0 0,-3 0 0,4-1 0,-5 1 0,4 0 0,-3 0 0,3 0 0,-4 0 0,0 0 0,0 0 0,0 0 0,0 1 0,0-1 0,0 0 0,0 0 0,0 0 0,0 0 0,0 0 0,0 1 0,0-1 0,0 6 0,0-5 0,0 5 0,0 0 0,0-5 0,0 5 0,0-6 0,0 6 0,0-4 0,0 4 0,0-6 0,0 0 0,0 0 0,0 1 0,0-1 0,0 0 0,0 0 0,0 1 0,0-1 0,0 0 0,0 0 0,0-1 0,0 1 0,0 0 0,0-1 0,0 1 0,0-1 0,9-34 0,-2 17 0,3-29 0,-1 22 0,-8 3 0,9-3 0,-5 4 0,1 1 0,4-6 0,-9 5 0,9-5 0,-9 6 0,3-6 0,1 4 0,-4-9 0,4 9 0,0-9 0,-4 9 0,4-9 0,0 4 0,-4-6 0,4 6 0,-5 1 0,0 1 0,0 3 0,0-4 0,0 6 0,5 0 0,-4-1 0,3-4 0,-4 3 0,0-3 0,5 4 0,-4 1 0,4 0 0,-1 0 0,-3 1 0,4-1 0,-1 0 0,-3 1 0,4-1 0,-5-1 0,0 1 0,0 0 0,4 0 0,-3 0 0,4-1 0,-5 1 0,0 0 0,4 0 0,-2 0 0,2-1 0,-4-4 0,5 3 0,-4-4 0,3 6 0,-4 0 0,0 0 0,0 0 0,0 33 0,0-10 0,0 23 0,0-14 0,0-5 0,0 5 0,0 1 0,0 0 0,0-1 0,0 1 0,0 0 0,0-6 0,0 4 0,0-4 0,0 0 0,0 5 0,0-5 0,0 0 0,0-1 0,0 0 0,0-5 0,0 5 0,0 0 0,0-5 0,0 5 0,0-6 0,0 1 0,0-1 0,0 6 0,0-5 0,0 5 0,0-6 0,0 0 0,0 1 0,0-1 0,0 0 0,0 0 0,0 0 0,0 0 0,0 0 0,0 0 0,0-39 0,0 7 0,0-33 0,0 17 0,0 1 0,0 6 0,0-4 0,5 10 0,-3-4 0,3 6 0,0 1 0,-4 4 0,4-3 0,0 10 0,-4-5 0,3 6 0,1 0 0,-4 0 0,7 4 0,2 2 0,0 8 0,0 2 0,-6 4 0,1 6 0,-3-5 0,3 5 0,0 0 0,-4-5 0,4 5 0,-5 0 0,4-5 0,-2 11 0,2-11 0,-4 11 0,0-5 0,0 5 0,0 1 0,0 0 0,0 0 0,0-6 0,0 4 0,0-9 0,0 3 0,0-4 0,0-1 0,0 0 0,0 0 0,0 1 0,5-1 0,-4 0 0,3 0 0,-4 1 0,0-37 0,0 7 0,0-33 0,0 15 0,0 0 0,0-1 0,0-6 0,0 4 0,0-5 0,0 8 0,0 6 0,0 2 0,0 0 0,0 5 0,0 0 0,5 3 0,-3 10 0,7-1 0,-3 8 0,4 4 0,-1 9 0,1-2 0,-4 13 0,-2-3 0,-4 6 0,0-1 0,0 1 0,0 0 0,0-1 0,0 1 0,0 0 0,0-1 0,0 1 0,0-1 0,0 1 0,0 0 0,0-1 0,0-4 0,0 3 0,0-10 0,0 5 0,0-6 0,0 1 0,0-1 0,0 0 0,0 0 0,0 0 0,0 0 0,4-46 0,-3 14 0,4-41 0,-5 18 0,0 6 0,0-13 0,0 13 0,0-6 0,5 8 0,-3 6 0,3 2 0,0 6 0,-3 6 0,3 1 0,-1 6 0,1 5 0,9 0 0,-3 5 0,-2 5 0,-4 6 0,0 6 0,-4 6 0,4 0 0,-5-1 0,0 1 0,0 6 0,5-5 0,-4 6 0,4-8 0,-5 1 0,0 0 0,0-6 0,0 4 0,0-4 0,0 6 0,0-6 0,5 4 0,-3-9 0,3 4 0,-5 0 0,0-5 0,4 5 0,-3-6 0,4 0 0,-1 1 0,-2-1 0,7-5 0,-4-29 0,6-7 0,-5-13 0,0 1 0,0 12 0,0-6 0,1 0 0,-1-1 0,-1 8 0,2-6 0,-1 12 0,5-12 0,-4 12 0,5-12 0,-1 12 0,1-6 0,-1 13 0,0 2 0,-1 4 0,0 6 0,0 0 0,0 5 0,0 4 0,-5 2 0,-1 4 0,-4 5 0,0 3 0,0 4 0,0 1 0,0-1 0,0 1 0,0 0 0,0-6 0,0 4 0,0-4 0,0 6 0,0 0 0,0-1 0,0 1 0,0 0 0,0-6 0,0 4 0,0-4 0,0 0 0,0-1 0,0-6 0,0 1 0,0-1 0,0 0 0,0 0 0,0 0 0,0 0 0,0 0 0,0-43 0,0 11 0,0-31 0,0 17 0,0 12 0,0-12 0,5 12 0,-3-5 0,3 6 0,-5 1 0,0-1 0,0 0 0,5 1 0,-4 4 0,4 3 0,-5 4 0,5 1 0,-4 0 0,8 5 0,0 0 0,2 19 0,-1-1 0,-6 14 0,1-10 0,-4 4 0,3-4 0,-4 6 0,0-6 0,0 4 0,0-4 0,0 0 0,0 5 0,0-11 0,0 11 0,0-11 0,0 5 0,0-6 0,0 1 0,0-1 0,0 0 0,0 0 0,0 1 0,0-1 0,0 0 0,0 0 0,0 0 0,0 1 0,5-1 0,0 0 0,5-5 0,-5-27 0,0-2 0,0-17 0,-4 12 0,4 0 0,0 5 0,-4-5 0,4 6 0,0 0 0,-3 1 0,8-1 0,-9 0 0,4 6 0,0-4 0,-4 4 0,4 0 0,0 1 0,-4 6 0,8 4 0,1 2 0,1 4 0,3 9 0,-9-2 0,0 7 0,-5 2 0,0 1 0,4 0 0,-3 4 0,4-9 0,-5 9 0,0-9 0,0 4 0,0-1 0,0 3 0,0-1 0,0 4 0,0-9 0,0 9 0,0-9 0,0 3 0,0 1 0,0-4 0,0 3 0,0-4 0,0-1 0,0 0 0,0 0 0,0 1 0,0-1 0,0 0 0,4 0 0,-3 0 0,4 0 0,-1-33 0,-3 10 0,9-34 0,-9 16 0,5-6 0,-6-1 0,0 7 0,0-4 0,5 10 0,-4-4 0,4 7 0,-5-1 0,0 6 0,0 1 0,5 0 0,-4 5 0,4-5 0,0 6 0,-4 0 0,8 4 0,0 2 0,2 8 0,-1 2 0,-6 4 0,1 0 0,-4 6 0,3-5 0,-4 5 0,0 0 0,5-5 0,-4 5 0,3 0 0,-4-4 0,0 3 0,0 1 0,5-4 0,-4 4 0,4-6 0,-5 0 0,4 0 0,-3 6 0,8-4 0,-7 3 0,7-4 0,-4-1 0,1 0 0,3 0 0,-3 1 0,4-1 0,1 6 0,-5-5 0,3 5 0,-3-6 0,4 0 0,-4 1 0,3-1 0,-8 0 0,4 0 0,3-4 0,-6-25 0,7 8 0,-9-24 0,0 24 0,0-10 0,0 3 0,0-4 0,0 5 0,0-5 0,0 11 0,0-5 0,0 0 0,0 5 0,0-5 0,0 6 0,0 0 0,0 0 0,0 0 0,0 0 0,0 0 0,0 0 0,0 1 0,0-1 0,0 1 0,0-1 0,0 1 0,0-1 0,0 1 0,0-1 0,0 1 0,0-1 0,0 0 0,0 1 0,0-1 0,0 1 0,0-1 0,0 1 0,13 4 0,-6 0 0,10 5 0,-7 0 0,-5 5 0,3 5 0,-2-4 0,-1 7 0,-1-7 0,1 4 0,-4 0 0,8-1 0,-8 1 0,3 0 0,-4 0 0,0-1 0,0 1 0,0 0 0,0-1 0,5 1 0,-4 0 0,3 0 0,-4 0 0,0-1 0,0 1 0,0 0 0,0-1 0,0 1 0,0 0 0,0-1 0,0 1 0,0-1 0,0 1 0,0-1 0,0 1 0,0-1 0,0 1 0,0-1 0,0 1 0,0 0 0,0-1 0,0 1 0,0-1 0,0 1 0,0 0 0,0 0 0,0 0 0,0 0 0,0-1 0,0 1 0,0 0 0,0-1 0,0 1 0,0 0 0,0-1 0,0 1 0,0-1 0,0 1 0,0-1 0,0 1 0,0-36 0,0 17 0,0-27 0,0 25 0,0 1 0,0 0 0,0 0 0,0 0 0,0 0 0,0 0 0,0 0 0,0 0 0,0 0 0,0 0 0,0 0 0,0 0 0,0 1 0,0-1 0,0 1 0,0-1 0,0 1 0,0-1 0,0 0 0,0 1 0,0-1 0,0 0 0,0-1 0,0 1 0,0 0 0,0 1 0,0-1 0,0 0 0,0 0 0,0 1 0,0-1 0,0 0 0,0 1 0,0-1 0,0 1 0,0-1 0,0 1 0,0 0 0,0-1 0,0 1 0,0-1 0,0 1 0,0-1 0,0 1 0,0 0 0,0-1 0,9 1 0,-3 4 0,8 0 0,-5 5 0,1 0 0,-1 0 0,1 9 0,-5-2 0,0 7 0,-5-5 0,0 1 0,0 0 0,4 0 0,-3 0 0,4-1 0,-5 1 0,0 0 0,0-1 0,0 1 0,0 0 0,0-1 0,0 1 0,0 0 0,0-1 0,0 1 0,0-1 0,0 1 0,0-1 0,0 1 0,0-1 0,0 1 0,0-1 0,0 1 0,0-1 0,0 1 0,0 0 0,0-1 0,0 1 0,0 0 0,0-1 0,0 1 0,0 0 0,0 0 0,0-1 0,0 1 0,0 0 0,0 0 0,0 0 0,0 0 0,0-1 0,0 2 0,0-2 0,0 2 0,0-2 0,0 1 0,0 0 0,0 0 0,0 0 0,0 0 0,0-1 0,0 1 0,0 0 0,0 0 0,0 0 0,0 0 0,0 0 0,0 0 0,0 0 0,0 0 0,0 0 0,0 0 0,-5 0 0,4 0 0,-3 0 0,4 0 0,0 0 0,0 0 0,0 0 0,0 0 0,-5 0 0,4 0 0,-3 0 0,4 1 0,0-1 0,0 0 0,0 0 0,0 1 0,0-1 0,0 0 0,-4 0 0,2 0 0,-2 1 0,4-1 0,-5 0 0,4 0 0,-3 1 0,4-1 0,0 0 0,0 0 0,0 1 0,0-1 0,0 0 0,0 0 0,-5 1 0,4 4 0,-4-3 0,5 4 0,0-6 0,0 6 0,0-5 0,0 5 0,0-6 0,0 1 0,0-1 0,-4 0 0,3 0 0,-4 1 0,-4-6 0,2 0 0,-20-5 0,-5 0 0,-15 0 0,17 0 0,6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4:15.53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30 900 24575,'0'-27'0,"0"4"0,0 13 0,0-6 0,0 4 0,0-4 0,0 6 0,0 0 0,0 0 0,0-1 0,0 1 0,0 0 0,0 0 0,0-1 0,0 1 0,0 0 0,0 0 0,0-1 0,0 1 0,0 0 0,0 0 0,0-1 0,0 1 0,0 0 0,0 1 0,0-2 0,0 1 0,0 0 0,0 0 0,0 0 0,0 0 0,0-1 0,0 2 0,0-1 0,0 0 0,0 0 0,0 0 0,0 0 0,0 0 0,0 0 0,0 0 0,0 1 0,0-1 0,0 0 0,0 0 0,0 0 0,0 0 0,0 0 0,0 0 0,0 1 0,0-2 0,0 1 0,0 0 0,0 0 0,0 0 0,0 0 0,0 0 0,0 0 0,0 0 0,0 1 0,0-1 0,0 1 0,0-1 0,0 0 0,0 1 0,0-1 0,0 0 0,0 0 0,-4 0 0,3 0 0,-3 0 0,4 1 0,-5-1 0,4 0 0,-3 1 0,-1-1 0,4 0 0,-3 0 0,4 1 0,0-1 0,0 0 0,0 1 0,0-1 0,0 0 0,0 0 0,0 0 0,0 39 0,5-15 0,1 33 0,6-18 0,-1-4 0,1 4 0,-1-6 0,-4-6 0,3 4 0,-4-9 0,4 4 0,-4-6 0,3 0 0,-3 0 0,4 0 0,-4 1 0,3-1 0,-3 0 0,-1 0 0,4 1 0,-8-1 0,4 0 0,0 0 0,-4 1 0,3-1 0,-4 0 0,5 0 0,-4 1 0,4-1 0,-5 0 0,0 0 0,4 1 0,-3-1 0,4 0 0,-5 0 0,4 0 0,-3 1 0,4-1 0,-5 0 0,0 0 0,0 5 0,0-3 0,0 2 0,0-3 0,0-1 0,0 0 0,0 6 0,0-4 0,0 3 0,0-4 0,0-1 0,0 0 0,0 0 0,0 0 0,0 1 0,0-1 0,0 0 0,0 0 0,0 0 0,0 0 0,0 0 0,0 0 0,0-34 0,0 11 0,0-29 0,0 13 0,0 4 0,0-10 0,0 4 0,0-7 0,5 8 0,-4-6 0,9 12 0,-8-6 0,3 8 0,-5-1 0,0 6 0,0-4 0,4 9 0,-3-4 0,4 6 0,-5 0 0,8 4 0,-1 20 0,2 1 0,0 17 0,-8-10 0,4 1 0,-5 6 0,0-5 0,0 12 0,0-12 0,0 5 0,0 0 0,0-4 0,0 4 0,0-7 0,0-4 0,0-3 0,0 1 0,0-4 0,0 4 0,0-6 0,0 0 0,0 0 0,5 0 0,-4 0 0,8-4 0,-4 3 0,1-31 0,3 11 0,-8-39 0,4 18 0,-5-13 0,0 8 0,0-8 0,6 6 0,-5-13 0,5 13 0,-6-6 0,5 15 0,-4 0 0,9 8 0,-4 9 0,0-2 0,3 14 0,-3-3 0,4 4 0,0 0 0,-4 10 0,4 9 0,-9 5 0,5 12 0,-1-12 0,-4 12 0,4-12 0,-5 5 0,0-6 0,0 6 0,0-4 0,0 4 0,0-7 0,0 1 0,0 0 0,0-1 0,0-4 0,0 3 0,0-10 0,0 11 0,0-11 0,0 5 0,0-6 0,0 1 0,0-1 0,0 0 0,0 0 0,0 0 0,0 1 0,0-1 0,0 0 0,0-35 0,0 11 0,0-36 0,0 20 0,0-8 0,0 1 0,0 6 0,0-5 0,0 12 0,0-11 0,0 10 0,0-4 0,4 12 0,-2-4 0,2 9 0,1-4 0,0 11 0,5 0 0,0 5 0,0 19 0,-4-9 0,-1 20 0,-5-18 0,5 9 0,-4-4 0,4 0 0,-5 4 0,0-3 0,0 4 0,0 1 0,0-6 0,0 4 0,0-4 0,0 6 0,0-6 0,0-1 0,0-6 0,0 1 0,0-1 0,0 0 0,5 0 0,-4 1 0,3-1 0,1 0 0,0 0 0,5-4 0,-1-2 0,1-8 0,-5-7 0,4-5 0,-7 0 0,3-6 0,0 5 0,-4-12 0,4-2 0,-5-6 0,0 0 0,6-1 0,-5 1 0,4 0 0,-5 6 0,6 2 0,-5 12 0,4-5 0,-5 11 0,4-5 0,-2 6 0,2 0 0,-4-1 0,0 1 0,5 0 0,-4 0 0,8 4 0,-4 22 0,0 0 0,-1 23 0,-4-8 0,0 6 0,0 1 0,0-8 0,0 6 0,0-12 0,0 6 0,0-8 0,0 1 0,0 0 0,0-1 0,0-5 0,0 5 0,0-11 0,0 11 0,0-11 0,0 5 0,0-6 0,0 0 0,0 1 0,0-1 0,0-1 0,0-38 0,0 0 0,0-28 0,0 12 0,0 0 0,0-2 0,0 1 0,0-7 0,0 14 0,0-5 0,0-1 0,0 5 0,0-4 0,0 13 0,0 2 0,0 6 0,0 6 0,0 10 0,5 34 0,-4-5 0,4 27 0,-5-25 0,0 6 0,0-1 0,0 1 0,0 1 0,0 5 0,0-12 0,0 5 0,0 0 0,0-4 0,0 4 0,0-12 0,0 4 0,0-9 0,0 4 0,0-6 0,0 0 0,0 0 0,0 6 0,0-4 0,0 3 0,0-4 0,0-1 0,0 0 0,0 0 0,-8-4 0,2-21 0,-4 1 0,1-24 0,7 7 0,-3-6 0,-1-1 0,5 1 0,-5 0 0,6 0 0,0 6 0,0 2 0,0 6 0,0 0 0,0 6 0,0-4 0,0 9 0,0-3 0,0 5 0,4 0 0,6 0 0,1 5 0,3 1 0,-4 4 0,0 0 0,0 0 0,1 4 0,-6 2 0,5 10 0,-9 1 0,4 5 0,-5 1 0,0 6 0,0-5 0,0 12 0,0-6 0,0 1 0,0 4 0,0-11 0,0 6 0,0-8 0,0-5 0,0 5 0,0-11 0,0 5 0,0-6 0,0 1 0,0-1 0,5 0 0,-4 0 0,7-5 0,-7 8 0,4-7 0,-5 8 0,4-4 0,-3-1 0,4 1 0,-5 0 0,4 0 0,-3 0 0,4-1 0,-5 1 0,4 0 0,-3-1 0,12-4 0,-7 0 0,8-14 0,-8 2 0,-2-8 0,1 5 0,-4-6 0,8 4 0,-8-3 0,4 4 0,-1 1 0,-2-6 0,7-1 0,-8-5 0,4-1 0,0 0 0,-3 1 0,3-7 0,0 4 0,-4-10 0,4 10 0,-5-4 0,0 7 0,0 4 0,0-3 0,5 10 0,-4-11 0,3 5 0,-4 0 0,5-4 0,-3 9 0,7-4 0,-3 6 0,4 5 0,-1 0 0,1 5 0,-5 14 0,-1-7 0,-4 12 0,0-9 0,0 1 0,0 4 0,0 3 0,0 4 0,0 1 0,0 0 0,0-1 0,0 1 0,0 6 0,0-5 0,0 5 0,0-12 0,0 5 0,0-5 0,0 0 0,0 4 0,0-9 0,0 9 0,0-9 0,0 3 0,0 1 0,0-4 0,0 4 0,0-6 0,0 0 0,0 0 0,0 1 0,0-1 0,0 0 0,0 0 0,0 1 0,0-1 0,0 0 0,9-5 0,-7-24 0,11 3 0,-11-14 0,8 8 0,-9 5 0,4-5 0,0-1 0,-4 6 0,9-5 0,-8 5 0,3-5 0,-5-1 0,5 0 0,-4-6 0,4 10 0,-5-8 0,0 15 0,0-9 0,5 9 0,-4-4 0,3 6 0,-4 0 0,0 0 0,0 0 0,0-1 0,5 2 0,-4-1 0,3 0 0,-4-1 0,0 1 0,0 0 0,5 0 0,-4 0 0,3 0 0,-4 0 0,0-1 0,5 1 0,-4 0 0,3 0 0,1 0 0,-4 1 0,8 3 0,1 2 0,1 4 0,-1 10 0,0 3 0,-4 16 0,1-5 0,-2 5 0,-5-6 0,0 0 0,0-1 0,0-5 0,0 5 0,0-5 0,0 0 0,0 4 0,0-9 0,0 4 0,0 0 0,0-5 0,0 5 0,0-6 0,0 0 0,0 1 0,0-1 0,0 0 0,0 0 0,0 1 0,0-1 0,0 0 0,0 0 0,0 0 0,0 0 0,0 0 0,0-1 0,14-32 0,-11 3 0,11-23 0,-14 14 0,5 6 0,-4 0 0,4 1 0,1-1 0,-5 6 0,4-4 0,-5 9 0,0-4 0,0 6 0,0 0 0,0-1 0,5-4 0,-4 3 0,4-4 0,-5 6 0,0 0 0,0 0 0,0 0 0,5 0 0,0 4 0,5 2 0,-1 4 0,-4 13 0,0-5 0,-5 10 0,0-8 0,0 1 0,0-1 0,0 6 0,0 1 0,0 0 0,0 4 0,0-9 0,0 9 0,0-4 0,0 0 0,0 5 0,0-11 0,0 10 0,0-9 0,0 4 0,0 0 0,0-5 0,0 5 0,0-6 0,0 0 0,0 1 0,0-1 0,0 0 0,0 0 0,0 0 0,0 1 0,0-2 0,0 1 0,0 0 0,0 0 0,0 0 0,0-1 0,0 1 0,0-1 0,0 1 0,4-35 0,-3 17 0,3-27 0,0 25 0,-3 0 0,4 0 0,-5 0 0,0 1 0,4-2 0,-3 1 0,4 0 0,-5 0 0,4 0 0,-3 0 0,4 0 0,-5 0 0,5 0 0,-4 0 0,3 0 0,-4 0 0,0 0 0,5 0 0,-4 0 0,3-1 0,-4 2 0,0-1 0,0 0 0,0 0 0,0 0 0,0 0 0,0 0 0,0 0 0,0 0 0,0 0 0,0 1 0,0-1 0,0 0 0,0 0 0,0 0 0,0 0 0,0 0 0,0 0 0,0 0 0,0 0 0,0 0 0,0 1 0,0-2 0,0 2 0,0-2 0,0 2 0,0-2 0,0 2 0,0-1 0,9 4 0,2 11 0,0 2 0,2 7 0,-11-4 0,7 1 0,-8-1 0,8-4 0,-8 7 0,8-10 0,-8 10 0,8-7 0,-3-1 0,0 4 0,3-3 0,-8 4 0,3 0 0,-4 0 0,4 0 0,-3 0 0,4 0 0,-5 0 0,0 0 0,0 1 0,0-1 0,0 0 0,0 0 0,0 0 0,0-1 0,0 1 0,0 0 0,0 0 0,0-1 0,0 1 0,0 0 0,0 0 0,0 0 0,0 0 0,0-1 0,0 1 0,0 0 0,0 0 0,0-1 0,0 1 0,0 0 0,0 0 0,0 0 0,0 0 0,0 0 0,0-1 0,0 1 0,0 0 0,-5-1 0,4 1 0,-3 0 0,4 0 0,-4 0 0,2 0 0,-2 0 0,4 0 0,0 0 0,-4 0 0,2 0 0,-2 0 0,4 0 0,0 0 0,-4 0 0,3 1 0,-4-1 0,5 0 0,-4 0 0,3 0 0,-4 1 0,1-1 0,2 0 0,-7 0 0,8 1 0,-8-1 0,8 0 0,-4 0 0,1 1 0,3-1 0,-8 0 0,3 0 0,1 0 0,0 0 0,1 0 0,3 1 0,-9-1 0,9 0 0,-3 0 0,4 1 0,-5-1 0,4 0 0,-3 0 0,4 1 0,0-1 0,-5 0 0,4 0 0,-4 0 0,5 0 0,0 0 0,0 1 0,-4-1 0,3 0 0,-4 0 0,5 0 0,0 0 0,-9-4 0,3-2 0,-16-33 0,8-10 0,0 2 0,8 4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4:23.14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0 439 24575,'0'-34'0,"0"8"0,0 5 0,0 9 0,0-9 0,0 9 0,0-3 0,0 4 0,0 1 0,0 0 0,0 0 0,0 0 0,0 0 0,0 0 0,0 0 0,0 0 0,0 0 0,0 0 0,0 0 0,0 0 0,0 0 0,0 0 0,0 0 0,0 0 0,0 1 0,0-1 0,0 1 0,0-1 0,0 0 0,0 0 0,0 0 0,0 0 0,0 0 0,0 0 0,0 1 0,0-1 0,0 1 0,0 37 0,0-14 0,0 32 0,5-24 0,-3 8 0,8-6 0,-9 11 0,9-10 0,-9 3 0,9-5 0,-8 0 0,3-1 0,0 1 0,-4-6 0,4-1 0,0-6 0,-4 1 0,3-1 0,-4 0 0,0 0 0,0 0 0,5 1 0,-4-1 0,13-31 0,-8 14 0,9-21 0,-6 24 0,2 4 0,-2-4 0,2 2 0,-2-2 0,2 0 0,-1 2 0,0-2 0,0 4 0,0 0 0,0 0 0,0 0 0,0 0 0,0 0 0,0 0 0,0-5 0,0 4 0,1-3 0,-1 4 0,0 0 0,0 0 0,0 0 0,0 0 0,0 0 0,0 0 0,0 0 0,0 0 0,0 0 0,1 0 0,-1 0 0,0 0 0,0 0 0,1 0 0,-1 0 0,0 0 0,0 0 0,0 0 0,0 0 0,0 0 0,0 0 0,0 0 0,0 0 0,-1 0 0,1 0 0,0 0 0,-1 0 0,1 0 0,0 0 0,0 0 0,0 0 0,0 0 0,0 0 0,-1 0 0,1 0 0,0 0 0,0 0 0,0 0 0,0 0 0,0 0 0,-1 0 0,2 0 0,-1 0 0,0 0 0,0 0 0,0 0 0,0 0 0,0 0 0,0 0 0,0 0 0,0 0 0,0 0 0,0 0 0,-1 0 0,1 0 0,0 0 0,0 0 0,0 0 0,-1 0 0,1 0 0,-1 0 0,1 0 0,0 0 0,-1 0 0,1 0 0,-1 0 0,1 0 0,-1 0 0,1 0 0,0 0 0,-1 0 0,1 0 0,0 0 0,0 0 0,0 0 0,-1 0 0,1 0 0,0 0 0,-1 0 0,1 0 0,-1 0 0,1 0 0,-1 0 0,1 0 0,-1 0 0,1 0 0,-1 0 0,0 0 0,1 0 0,-1 0 0,0 0 0,1 0 0,-1 0 0,1 0 0,-1 0 0,1 0 0,-1 0 0,1 0 0,-1 0 0,1-5 0,-1 4 0,1-7 0,-5 2 0,-1-3 0,0-1 0,-3 1 0,4-1 0,-5 0 0,4 0 0,-3 0 0,3 1 0,-4-1 0,0 1 0,5-1 0,-4 0 0,3 1 0,-4-1 0,0 0 0,0 1 0,0 0 0,0-1 0,-13 5 0,5 1 0,-11 4 0,9 0 0,-6 0 0,4 0 0,-3 0 0,4 0 0,-4 0 0,3 0 0,-4 0 0,6 0 0,-6 4 0,-1-3 0,0 4 0,1 0 0,6-4 0,0 3 0,0-4 0,0 0 0,0 0 0,-1 0 0,1 5 0,0-4 0,0 4 0,-1-5 0,1 0 0,0 0 0,0 0 0,0 0 0,-1 0 0,1 0 0,0 0 0,0 0 0,0 0 0,0 0 0,0 0 0,-1 0 0,2 0 0,-2 0 0,2 0 0,-2 0 0,1 0 0,0 0 0,0 0 0,1 0 0,-2 0 0,2 0 0,-2 0 0,2 0 0,-2 0 0,2 0 0,-1 0 0,0 0 0,0 0 0,-1 0 0,2 0 0,-1 0 0,0 0 0,0 0 0,0 0 0,0 0 0,0 0 0,0 0 0,0 0 0,0 0 0,1 0 0,-1 0 0,0 0 0,1 0 0,-1 0 0,0 0 0,0 0 0,1 0 0,-1 0 0,0 0 0,0 0 0,1-5 0,-1 4 0,0-3 0,0 4 0,0-4 0,0 3 0,1-4 0,-1 5 0,0 0 0,0-4 0,1 3 0,-1-4 0,0 5 0,0 0 0,0-4 0,1-1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4:29.29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24575,'0'27'0,"0"-4"0,0-13 0,0 1 0,0-1 0,0 0 0,0 0 0,0 1 0,0 4 0,0-3 0,0 4 0,0-6 0,0 0 0,0 0 0,0 1 0,0-1 0,0 0 0,0 0 0,0 0 0,0 1 0,0-1 0,0 0 0,0 0 0,0 1 0,0-1 0,0 0 0,0 0 0,0 1 0,0-1 0,0 0 0,0 0 0,0 1 0,0-1 0,0 0 0,0 0 0,0 0 0,0 0 0,0 0 0,0 1 0,0-1 0,0 0 0,0 0 0,0 0 0,0 0 0,0 1 0,0-1 0,0 6 0,0-5 0,0 5 0,0-6 0,0 6 0,0-4 0,0 3 0,0-4 0,0-1 0,0 0 0,0 0 0,0 0 0,0 1 0,0-1 0,0 0 0,0 0 0,0 1 0,0-1 0,0 0 0,0 0 0,0 1 0,0-1 0,0 0 0,0-1 0,8-3 0,-1-2 0,7-4 0,-4 0 0,0 0 0,0 0 0,0 0 0,0 0 0,0 0 0,0 0 0,1 0 0,-1 0 0,0-4 0,0 3 0,1-4 0,-1 5 0,0-4 0,0 2 0,1-2 0,-1 4 0,0 0 0,0 0 0,0 0 0,1 0 0,-1 0 0,0 0 0,6 0 0,-4 0 0,3 0 0,-4 0 0,-1 0 0,6 0 0,-5 0 0,5 0 0,-6 0 0,0 0 0,1 0 0,-1 0 0,0 0 0,0 0 0,1 0 0,-1 0 0,0 0 0,0 0 0,0 0 0,0 0 0,0 0 0,0 0 0,-1 0 0,1 0 0,0 0 0,0 0 0,0 0 0,0-4 0,-1 2 0,1-2 0,0 4 0,0 0 0,0 0 0,0 0 0,0 0 0,0 0 0,-1 0 0,1 0 0,0-4 0,0 2 0,0-2 0,0 4 0,0 0 0,0 0 0,0 0 0,0 0 0,0 0 0,0 0 0,0 0 0,0 0 0,0 0 0,0 0 0,1 0 0,-1 0 0,0 0 0,0-5 0,0 4 0,0-3 0,0 4 0,0 0 0,1 0 0,-1 0 0,0 0 0,0 0 0,0 0 0,0 0 0,0 0 0,0 0 0,0 0 0,0 0 0,-1 0 0,1 0 0,0 0 0,-1 0 0,1 0 0,-1 0 0,1 0 0,-1 0 0,1 0 0,0-5 0,-1 4 0,1-3 0,0 4 0,-1 0 0,1 0 0,0 0 0,0 0 0,-1 0 0,1 0 0,-1 0 0,1 0 0,0 0 0,-1 0 0,1 0 0,-1 0 0,1 0 0,-1 0 0,1 0 0,0 0 0,-1 0 0,1 0 0,-1 0 0,1 0 0,-1 0 0,0 0 0,1-9 0,-5 3 0,4-4 0,-8 1 0,7 4 0,-3-5 0,5 5 0,-1 0 0,1 1 0,-5-1 0,-1-9 0,-4 3 0,0-3 0,0 4 0,0-1 0,0 1 0,0 0 0,0 0 0,0 1 0,0-1 0,0 0 0,0 0 0,0 0 0,0 1 0,0-1 0,0 0 0,0 1 0,0-1 0,0 1 0,0-1 0,0 0 0,0 1 0,0-1 0,0 0 0,0 0 0,0 1 0,0-1 0,0 0 0,0 0 0,0 0 0,0 1 0,0-1 0,0 1 0,0-1 0,0 1 0,0-1 0,0 1 0,-4-1 0,-2 4 0,0-3 0,-7 4 0,7-1 0,-9-3 0,5 8 0,0-3 0,0 4 0,-5 0 0,4 0 0,-4 0 0,5 0 0,-6 0 0,4 0 0,-3 0 0,-1 0 0,4 0 0,-4 0 0,6 0 0,0 0 0,-6 0 0,5 0 0,-5 0 0,6 4 0,-1-3 0,1 4 0,0-5 0,0 4 0,-6-2 0,4 7 0,-4-8 0,6 8 0,0-3 0,0-1 0,-1 4 0,1-7 0,0 7 0,0-8 0,0 3 0,-5 1 0,3-4 0,-2 4 0,3-5 0,1 0 0,0 4 0,0-3 0,-1 4 0,1-5 0,0 0 0,0 0 0,-1 4 0,1-2 0,0 2 0,0 1 0,-1-4 0,1 3 0,0-4 0,0 0 0,0 0 0,-1 0 0,1 0 0,0 0 0,0 0 0,0 0 0,0 0 0,-6 0 0,4 0 0,-4 0 0,6 0 0,0 0 0,0 0 0,-1 0 0,1 0 0,0 0 0,0 0 0,0 0 0,-1 0 0,1 0 0,-6 0 0,5 0 0,-5 0 0,6 0 0,-1 0 0,1 0 0,-6 0 0,5 0 0,-5 0 0,6 0 0,0 0 0,-1 0 0,-4 0 0,4 0 0,-3 0 0,4 0 0,1 0 0,-1 0 0,5-13 0,1-3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4:48.51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89 1392 24575,'27'0'0,"-3"0"0,-14 0 0,0 0 0,0 4 0,0-3 0,0 8 0,0-7 0,0 2 0,0-4 0,0 0 0,0 0 0,0 0 0,0 0 0,0 0 0,0 0 0,0 0 0,-1 0 0,1 0 0,0 0 0,0 0 0,0 0 0,-1 0 0,1 0 0,0 0 0,0 0 0,0 0 0,0 0 0,-1 0 0,1 0 0,0 0 0,0 0 0,0 0 0,0 0 0,0 0 0,0 0 0,0 0 0,0 0 0,0 0 0,0 0 0,0 0 0,0 0 0,0 0 0,0 0 0,1 0 0,-1 0 0,0 0 0,0 0 0,0 0 0,0 0 0,0 0 0,0 0 0,1 0 0,-1 0 0,0 0 0,0 0 0,0 0 0,0 0 0,0 0 0,0 0 0,0 0 0,0 0 0,-1 0 0,1 0 0,0 0 0,0 0 0,0 0 0,-1 0 0,1-4 0,0 2 0,0-2 0,0 0 0,0 2 0,0-6 0,-1 7 0,1-4 0,0 5 0,0-4 0,0 3 0,-4-8 0,2 3 0,-2 1 0,0-4 0,-2-1 0,-4-1 0,0-4 0,0 0 0,0 3 0,0-4 0,0 0 0,0 5 0,0-5 0,0 0 0,0 5 0,0-5 0,0 6 0,0 0 0,0-1 0,0 1 0,0 0 0,0 0 0,0-1 0,0 1 0,0 0 0,0 0 0,0-1 0,0 1 0,0 0 0,0 0 0,0-1 0,0 1 0,0 0 0,0 0 0,0 0 0,0 0 0,0 0 0,0-1 0,0 1 0,0 0 0,0 0 0,0 0 0,0 0 0,0-1 0,0-11 0,0-29 0,8-40 0,-4 42 0,1-2-302,3-2 0,1 0 302,6-40 0,0 18 0,0 1 0,-7 11 0,-2 17 0,-6 7 0,0 16 0,0 7 604,0 6-604,0 0 0,0 1 0,0-1 0,0 1 0,-13 4 0,5 1 0,-10 4 0,8 0 0,1 0 0,-1 0 0,0 0 0,0 0 0,0 0 0,1-5 0,-1 4 0,0-3 0,0 0 0,0 2 0,1-2 0,-1 4 0,1 0 0,0 0 0,-1 0 0,1 0 0,-1 0 0,1 0 0,-1 0 0,1 0 0,-1 0 0,1 0 0,-1-5 0,0 4 0,1-3 0,-1 4 0,1 0 0,-1 0 0,1 0 0,0 0 0,-1 0 0,1-5 0,-1 4 0,1-4 0,-1 5 0,1 0 0,-1 0 0,1 0 0,-1 0 0,1 0 0,-1 0 0,0 0 0,1 0 0,-1 0 0,1 0 0,-1 0 0,1 0 0,-1 0 0,1 0 0,-1 0 0,0 0 0,1 0 0,-1 0 0,0 0 0,1 0 0,-1 0 0,0 0 0,1 0 0,-1 0 0,0 0 0,1 0 0,-1 0 0,0 0 0,1 0 0,-1 0 0,1 0 0,-1 0 0,0 0 0,1 0 0,-1 0 0,1 0 0,-1 0 0,1 0 0,-1 0 0,1 0 0,-1 0 0,1 0 0,-1 0 0,1 0 0,-1 0 0,0 0 0,1 0 0,-1 0 0,0 0 0,1 0 0,-1 0 0,1 0 0,0 0 0,-1 0 0,1 0 0,-1 5 0,5 1 0,1 4 0,-1 0 0,-1-5 0,1 4 0,-4-3 0,7 4 0,-6 0 0,6 0 0,-2 0 0,0 0 0,-2-5 0,0 4 0,-3-3 0,4 0 0,0 3 0,-4-4 0,4 1 0,-1 3 0,2 1 0,4 1 0,0 4 0,0-5 0,0 0 0,0 0 0,0 6 0,0-4 0,0 9 0,0-4 0,0 6 0,5-1 0,1 1 0,6 0 0,-1-1 0,5 1 0,-3 0 0,8-1 0,-8-4 0,3 3 0,-6-10 0,1 11 0,0-11 0,0 5 0,-1-6 0,0 1 0,0-1 0,0 0 0,1 0 0,-6 1 0,4-6 0,-7 4 0,7-3 0,-4 0 0,1 3 0,7-8 0,-7 3 0,9-4 0,-6 0 0,1 0 0,0 0 0,1-17 0,-5 3 0,4-15 0,-3 0 0,4 4 0,1-4 0,0 7 0,-1-1 0,0 6 0,0 1 0,-1 6 0,0 0 0,0 4 0,0-3 0,0 3 0,1 1 0,-2 0 0,1 5 0,-4 15 0,-2-7 0,-4 17 0,0-8 0,0 6 0,0 0 0,0-1 0,0 1 0,0 6 0,0-5 0,0 6 0,0-8 0,0 1 0,0-6 0,0 4 0,0-9 0,0 9 0,0-9 0,0 9 0,0-9 0,0 4 0,0-1 0,0-3 0,0 4 0,0-6 0,0 6 0,0-5 0,0 5 0,0-6 0,0 0 0,0 1 0,0-1 0,-5 0 0,4 0 0,-3 1 0,4-1 0,0 0 0,0 0 0,0 1 0,-5-1 0,4 0 0,-4 0 0,5 1 0,-4-1 0,3 0 0,-4 0 0,1 0 0,-2 0 0,-4-4 0,1-2 0,3 1 0,-7-4 0,7 4 0,-8-5 0,4 0 0,1 0 0,-1 0 0,0 0 0,-1 0 0,1 0 0,0 0 0,0 0 0,-1 0 0,1 0 0,-6-5 0,5-1 0,-5-5 0,6 1 0,4 0 0,-4-6 0,9 4 0,-8-4 0,7 6 0,-2-6 0,4 5 0,0-5 0,0 0 0,0-1 0,0-6 0,0 1 0,0-1 0,-5 6 0,4-4 0,-8 9 0,8-9 0,-4 4 0,1 0 0,3-5 0,-4 11 0,0-17 0,-2 9 0,0-10 0,-3 0 0,9 4 0,-10-4 0,10 0 0,-9 10 0,9-8 0,-4 9 0,5 1 0,0-4 0,0 9 0,0-9 0,0 9 0,0-9 0,0 9 0,0-3 0,0 4 0,0 1 0,0 0 0,0 0 0,0 0 0,0 0 0,0 0 0,0 0 0,0 1 0,0-1 0,0 1 0,9-1 0,-2 5 0,7 1 0,-4 4 0,-1 0 0,1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4:57.42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15 103 24575,'27'-5'0,"-3"1"0,-14 4 0,0 0 0,0 0 0,1 0 0,-1 0 0,0 0 0,0 0 0,0 0 0,0 0 0,0 0 0,0 0 0,0 0 0,0 0 0,0 0 0,0 0 0,1 0 0,-2 0 0,1 0 0,0 0 0,0 0 0,1 0 0,-1 0 0,0 0 0,0 0 0,0 0 0,0 0 0,0-4 0,0 2 0,0-2 0,0 4 0,0 0 0,1 0 0,-1 0 0,0 0 0,0 0 0,0 0 0,0 0 0,0 0 0,1 0 0,-1 0 0,0 0 0,0 0 0,0-4 0,0 2 0,0-2 0,1 4 0,-2 0 0,1 0 0,0 0 0,0 0 0,0 0 0,0 0 0,0 0 0,0 0 0,0-5 0,1 4 0,-1-3 0,0 4 0,-1 0 0,1 0 0,0 0 0,0 0 0,0 0 0,0-5 0,0 4 0,-1-4 0,1 5 0,-1 0 0,1 0 0,-1 0 0,0-4 0,-31 3 0,15-3 0,-26 4 0,22-10 0,0 7 0,1-7 0,0 6 0,0 3 0,-1-4 0,1 0 0,0 4 0,0-3 0,0 4 0,0 0 0,1 0 0,-1 0 0,0 0 0,0 0 0,1 0 0,-1 0 0,1 0 0,-1 0 0,0 0 0,1 0 0,-1 0 0,1 0 0,-1 0 0,1 0 0,-1 0 0,0 0 0,0 4 0,0-3 0,0 4 0,0 0 0,1-4 0,-2 8 0,1-8 0,0 4 0,0-5 0,0 0 0,0 0 0,0 0 0,1 4 0,-1-3 0,0 8 0,0-8 0,0 3 0,0 0 0,0-2 0,0 7 0,0-8 0,1 8 0,-1-8 0,0 3 0,0 0 0,0-2 0,0 2 0,0 0 0,0-2 0,0 2 0,1-4 0,-1 4 0,0-3 0,0 4 0,0-5 0,0 0 0,0 0 0,0 0 0,0 0 0,0 4 0,1-3 0,-2 9 0,2-9 0,3 8 0,-3-3 0,8 4 0,-4 0 0,5 0 0,0 0 0,0 6 0,0-4 0,0 9 0,0-4 0,0 6 0,0 0 0,0-1 0,0 1 0,0-6 0,5 4 0,-3-3 0,8 4 0,-4 1 0,5-6 0,-5 4 0,3-9 0,-3 9 0,5-9 0,-5 4 0,3-6 0,-3 0 0,-1 0 0,4 1 0,-7-1 0,7 0 0,-8 0 0,3 1 0,1-1 0,-4 0 0,8 0 0,-8 1 0,8-1 0,-7 0 0,6 0 0,-6 0 0,6 0 0,-2 0 0,-1 0 0,4 0 0,-8 1 0,8-1 0,-8 0 0,8 0 0,-8 0 0,8-4 0,-3 7 0,0-6 0,3 8 0,-3-5 0,-1 0 0,4 1 0,-8-1 0,9 0 0,-5-4 0,5 3 0,1-8 0,-1 8 0,0-8 0,0 4 0,1-5 0,-1 0 0,0 0 0,0 0 0,1 0 0,-1 0 0,0 0 0,0 0 0,1 0 0,-1 0 0,0 0 0,0 0 0,0 0 0,-4-9 0,-2-4 0,-4-15 0,6-3 0,-5 0 0,5-4 0,-6 10 0,5-4 0,-4 7 0,4-1 0,0 0 0,-4 6 0,4 2 0,-5 4 0,0 1 0,0 0 0,0 0 0,0 0 0,0 0 0,0 0 0,0 0 0,0 0 0,0 0 0,0 1 0,0-1 0,-8 5 0,-4 0 0,-4 5 0,0 0 0,0 0 0,5 5 0,-11 6 0,10 6 0,-5 12 0,6-5 0,-1 12 0,5-12 0,-4 12 0,10-11 0,-5 4 0,6 0 0,0-5 0,0 5 0,0-6 0,0 0 0,0-6 0,0 4 0,0-4 0,0 0 0,0-1 0,0-6 0,5 1 0,1-1 0,4 0 0,0-4 0,-4 3 0,3-3 0,-3-1 0,4 4 0,-5-3 0,5 4 0,-5-4 0,1 3 0,7-8 0,-6 8 0,8-7 0,-5 2 0,0-4 0,0 5 0,0-4 0,0 3 0,0-4 0,0 0 0,0 0 0,0 0 0,0 0 0,0 0 0,-4-9 0,-2 2 0,-4-7 0,-13 8 0,-1 2 0,-6 4 0,-1 0 0,9 5 0,-9 1 0,9 4 0,-3 1 0,4-1 0,1 1 0,0-1 0,4 0 0,2 0 0,4 0 0,0 0 0,0 0 0,0 1 0,0-1 0,0 0 0,0 0 0,0 0 0,0 0 0,0 0 0,0 0 0,0 0 0,0 0 0,0 0 0,0-1 0,0 1 0,0-1 0,0 1 0,0 0 0,-5 0 0,4 0 0,-8-5 0,4 4 0,-5-8 0,0 8 0,0-8 0,0 3 0,0 0 0,0-3 0,0 4 0,1 3 0,3-2 0,28-18 0,-11 6 0,21-21 0,-22 22 0,0 1 0,0-1 0,0 4 0,0-4 0,0 5 0,0 0 0,0 0 0,0 0 0,0 0 0,0 0 0,0 0 0,0-4 0,0 3 0,0-3 0,0 4 0,0 0 0,-1 0 0,1-5 0,0 4 0,0-4 0,0 5 0,0 0 0,-1 0 0,1 0 0,0 0 0,-1 0 0,1 0 0,0 0 0,-1 0 0,1 0 0,-1 0 0,1 0 0,0 9 0,-5-3 0,0 8 0,-5-4 0,0-1 0,0 1 0,0 0 0,0 0 0,0 0 0,-5 0 0,-1 0 0,-4-5 0,0 4 0,0-8 0,0 8 0,0-8 0,0 4 0,0-5 0,1 4 0,-1-3 0,1 3 0,-1-4 0,1 0 0,-1 0 0,0 0 0,0 0 0,0 0 0,1 0 0,-1 0 0,0 0 0,1 0 0,-1 0 0,0 0 0,1 0 0,-1 0 0,0 0 0,0 0 0,1 0 0,-1 0 0,1 0 0,-1 0 0,1-4 0,-1 3 0,1-4 0,-1 5 0,0 0 0,0 0 0,0 0 0,0-4 0,0 3 0,1-4 0,-2 5 0,1-4 0,0 3 0,0-4 0,0 1 0,-1 2 0,1-6 0,0 6 0,0-2 0,1 4 0,-1 0 0,0 0 0,0 0 0,0-4 0,0 2 0,0-2 0,1 4 0,-1-5 0,0 0 0,4-6 0,2 1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5:08.00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59 1203 24575,'0'-26'0,"0"3"0,0 13 0,0 0 0,0 0 0,0 0 0,0 0 0,0 0 0,0 0 0,0 0 0,0 0 0,0 0 0,0-1 0,0-11 0,0-19 0,0-26 0,0 0 0,0-5 0,0 9 0,4 11 0,1-4-257,0-2 0,0 0 257,0 0 0,0 0 0,3 0 0,-1 4 0,-5-13 0,10 1 0,-10 12 0,3 24 0,-5 6 0,0 8 0,0 15 514,0 24-514,0-7 0,0 17 0,0-23 0,0 0 0,0 0 0,0 0 0,0 0 0,0 0 0,0 1 0,0 4 0,0 9 0,0 0 0,0 20 0,0-5 0,0 16 0,0-2 0,0 10 0,0 2 0,0 0 0,0 6 0,0-15 0,0 7 0,0-9 0,0-8 0,0-1 0,0-14 0,0 5 0,0-12 0,0 0 0,0-3 0,0-9 0,0 9 0,0-10 0,0 5 0,0 0 0,0-4 0,0 3 0,0-4 0,0-1 0,0 6 0,0-5 0,-4 5 0,3-6 0,-4 6 0,5-4 0,0 3 0,0-4 0,0 4 0,0-3 0,0 9 0,0-9 0,0 9 0,0-9 0,0 9 0,0-9 0,0 9 0,0-9 0,0 4 0,0-1 0,0-3 0,0 9 0,0-9 0,0 9 0,0-9 0,-5 9 0,4-9 0,-4 9 0,0 1 0,3 2 0,-3-3 0,1-5 0,3 0 0,-4-5 0,5 5 0,0-6 0,0 1 0,0-1 0,0 6 0,0-5 0,0 5 0,0-6 0,0 1 0,0 4 0,0-3 0,0 4 0,0-6 0,0 0 0,0 0 0,0 1 0,9-39 0,-1 7 0,2-27 0,-5 12 0,1-2 0,1-1 0,0-5 0,5 6 0,-6 1 0,7 0 0,-1-1 0,1 1 0,-1 6 0,-1 2 0,1 6 0,-1 6 0,5 1 0,-5 6 0,5-1 0,-6 1 0,1 4 0,4-3 0,-3 7 0,4-7 0,-6 8 0,0-4 0,1 5 0,-1 0 0,0 0 0,0 0 0,0 0 0,0 0 0,1 0 0,-2 0 0,2 0 0,-2 0 0,1 0 0,0 0 0,0 0 0,0 0 0,0 0 0,0 0 0,0 0 0,0-5 0,0 4 0,0-8 0,0 8 0,0-4 0,0-4 0,1 3 0,-6-9 0,4 5 0,-3-1 0,10 1 0,1 4 0,12-5 0,-4 5 0,18-1 0,-17-3 0,17 9 0,-19-4 0,5 5 0,-6 0 0,-6 0 0,-1 0 0,-6 0 0,0 0 0,1 0 0,-27-18 0,15 9 0,-21-20 0,22 17 0,0-4 0,0 6 0,0 0 0,0 0 0,0 0 0,9 4 0,-2 2 0,7 4 0,-3 0 0,-1 0 0,0 0 0,0 0 0,0 0 0,0 0 0,1 0 0,-1 0 0,0 0 0,0 0 0,6 0 0,-4 0 0,9 0 0,-10 0 0,5 0 0,0 0 0,-4 0 0,3 0 0,-4 0 0,-1 0 0,0 0 0,0 0 0,0 0 0,-1 0 0,1 0 0,0 0 0,-1 0 0,1 0 0,0 0 0,0 0 0,0 0 0,-1 0 0,1 0 0,0 8 0,-5-2 0,-1 8 0,-4-4 0,0 0 0,0 0 0,0 1 0,0-1 0,0 0 0,0 0 0,0 1 0,0-1 0,0 0 0,0 0 0,0 1 0,0-1 0,0 0 0,0 0 0,0 1 0,0-1 0,0 0 0,-4 0 0,2 1 0,-2-1 0,-1 0 0,4 0 0,-8 0 0,8 1 0,-4-1 0,1 0 0,3 0 0,-4 0 0,5-1 0,0 1 0,0 0 0,0 0 0,0 0 0,-4 0 0,3-1 0,-4 2 0,5-2 0,0 2 0,0-2 0,0 2 0,0-1 0,-5 0 0,4 0 0,-3 0 0,4 0 0,0 0 0,-5 0 0,4 1 0,-3-1 0,-1 0 0,4 0 0,-8-5 0,3 4 0,-4-8 0,1 4 0,-1-5 0,0 0 0,1 0 0,-1 0 0,0 0 0,0 0 0,0 0 0,-6 0 0,5 0 0,-5 0 0,6 0 0,0 0 0,-1 0 0,1 0 0,0 0 0,0 0 0,-1 0 0,1 0 0,0 0 0,0 0 0,0 0 0,0 0 0,0 0 0,-1 0 0,1 0 0,0-5 0,0 4 0,-1-3 0,1-1 0,0 4 0,0-4 0,0 5 0,0 0 0,0-4 0,0 3 0,0-4 0,0 5 0,0 0 0,0 0 0,0-4 0,0 2 0,0-2 0,-1 4 0,1-5 0,0 4 0,0-3 0,0 4 0,-1 0 0,1 0 0,0-5 0,0 4 0,0-4 0,0 5 0,0 0 0,0 0 0,0 0 0,0 0 0,-1 0 0,1 0 0,0 0 0,0 0 0,0 0 0,0 0 0,1 0 0,-1 0 0,0 0 0,0 0 0,0 0 0,0 0 0,0 0 0,0 0 0,1 0 0,-1 0 0,0 0 0,0 0 0,1 0 0,-1 0 0,0 0 0,1 0 0,-1 0 0,5-8 0,-4 5 0,3-9 0,-4 10 0,0-6 0,1 7 0,3-9 0,-7 9 0,6-3 0,-3-1 0,-3 4 0,6-8 0,-7 8 0,4-3 0,1 4 0,-1 0 0,1 0 0,-1 0 0,0 0 0,1 0 0,-1 0 0,1 0 0,-1 0 0,1 0 0,-1 0 0,0 0 0,1 0 0,-1 0 0,1 0 0,-1 0 0,1 0 0,-1 0 0,1 0 0,-1 0 0,1 0 0,-1 0 0,1 0 0,-1 0 0,1 0 0,-1 0 0,1 0 0,4-13 0,1 6 0,-1-7 0,4 5 0,-4 4 0,5-10 0,0 4 0,0-3 0,0 4 0,0 0 0,0 0 0,0 0 0,0 0 0,0 0 0,0-1 0,0 1 0,0 0 0,0 0 0,0 0 0,0 0 0,0-1 0,0 1 0,0 0 0,0 1 0,0-1 0,0 0 0,0 0 0,0 1 0,0-1 0,0 0 0,0 0 0,0 0 0,0 0 0,0 0 0,0 0 0,0-1 0,0 1 0,0 0 0,0 0 0,-4-1 0,3-4 0,-4 3 0,5-4 0,0 0 0,0 5 0,0-5 0,0 6 0,0 0 0,0-1 0,0 1 0,0 0 0,5 0 0,0 4 0,1-3 0,3 3 0,-3-4 0,4 4 0,-4-3 0,3 8 0,1-4 0,1 5 0,4 0 0,-5 0 0,0 0 0,0 0 0,1 0 0,4 0 0,-3 0 0,9 0 0,-4 6 0,6 0 0,-1 0 0,8-1 0,-6 0 0,5-4 0,0 4 0,2-5 0,0 0 0,5 0 0,-6 0 0,8 6 0,-7-5 0,4 5 0,-11-1 0,5-4 0,-7 9 0,1-8 0,0 8 0,-6-5 0,-2 2 0,-4 2 0,-1-8 0,0 8 0,0-8 0,1 8 0,-1-8 0,0 4 0,0-5 0,0 4 0,0-2 0,0 6 0,0-6 0,-4 6 0,3-2 0,-4-1 0,5 0 0,0-5 0,0 4 0,0-3 0,0 4 0,0 0 0,0-4 0,0 3 0,0 1 0,0-4 0,0 4 0,0-5 0,0 4 0,1 2 0,-1 4 0,0-5 0,0 4 0,0-4 0,-5 5 0,-1 0 0,1 1 0,-4-1 0,3 6 0,-4-5 0,0 5 0,0 0 0,0-5 0,0 5 0,-10-5 0,-9-5 0,-5-1 0,-5-5 0,0 0 0,-9 0 0,-9 0 0,17 0 0,6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5:15.31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178 20 24575,'27'0'0,"-4"0"0,-7 0 0,-4 0 0,9 0 0,-10 0 0,11 0 0,-11 0 0,5 0 0,0 0 0,-5 0 0,5 0 0,0 0 0,-4 0 0,3 0 0,1 0 0,-4 0 0,3 0 0,1 0 0,-4 0 0,4 0 0,-6 0 0,0 0 0,6 0 0,-4 0 0,3 0 0,-4 0 0,-1 0 0,0 0 0,0 0 0,0 0 0,1 0 0,-1 0 0,0 0 0,0 0 0,1 0 0,-1 0 0,0 0 0,0 0 0,1 0 0,-1 0 0,0 0 0,0 0 0,0 0 0,0 0 0,0 0 0,0 0 0,-1 0 0,1 0 0,0 0 0,-1 0 0,1 0 0,0 0 0,-1 0 0,1 0 0,0 0 0,0-4 0,0 2 0,1-2 0,-1 4 0,0 0 0,0-4 0,0 3 0,0-4 0,0 5 0,-1 0 0,1 0 0,0 0 0,0 0 0,0 0 0,0 0 0,1 0 0,-1 0 0,0 0 0,0 0 0,0 0 0,0 0 0,0 0 0,0 0 0,0 0 0,0 0 0,0 0 0,0 0 0,0 9 0,-4-2 0,-1 8 0,-5-5 0,0 0 0,0 6 0,0-5 0,0 11 0,0-11 0,-5 5 0,-1-6 0,-4 0 0,0 1 0,-6-1 0,5 1 0,-5-1 0,0 1 0,4 0 0,-9 0 0,9-1 0,-4 6 0,0-4 0,4 4 0,-3-5 0,-1 0 0,4-1 0,-4 1 0,6-5 0,-6 3 0,5-8 0,-10 9 0,9-8 0,-4 7 0,0-8 0,5 9 0,-5-9 0,6 8 0,-6-3 0,4 0 0,-3 3 0,-1-7 0,4 7 0,-4-8 0,1 8 0,3-7 0,-4 3 0,1 0 0,3-4 0,-4 4 0,6 0 0,0-4 0,-1 8 0,-4-8 0,3 3 0,-8 1 0,9 1 0,-10 4 0,10-4 0,-11 4 0,5-3 0,-6-1 0,1 4 0,-1-9 0,0 9 0,1-3 0,-7-1 0,4 4 0,-10-3 0,4-1 0,0 5 0,2-10 0,6 9 0,1-9 0,-1 4 0,6 0 0,1-4 0,6 8 0,0-8 0,-1 8 0,6-3 0,-4 0 0,3 7 0,0-6 0,2 8 0,4-6 0,8-3 0,11-2 0,10-4 0,2 5 0,5-4 0,-6 10 0,8-10 0,-1 5 0,-6-6 0,5 0 0,-6 0 0,1 0 0,5 0 0,-5 0 0,0 0 0,4 0 0,-4 0 0,0 0 0,5 0 0,-12 0 0,11 0 0,-10 0 0,3 0 0,-10 0 0,3 0 0,-9 0 0,9 5 0,-10-4 0,5 9 0,-6-9 0,1 8 0,-1-8 0,0 3 0,0 1 0,0-4 0,-1 4 0,1-5 0,-1 0 0,1 13 0,-5-5 0,0 11 0,-5-9 0,0 0 0,0 1 0,0 4 0,0 3 0,0-1 0,0 4 0,0-9 0,0 3 0,0-4 0,0-1 0,-5 0 0,0 0 0,-5 0 0,-6 1 0,4 0 0,-4-1 0,6-4 0,-6 4 0,5-9 0,-5 4 0,6-5 0,0 0 0,-1 0 0,1 0 0,0 0 0,0 0 0,-1 0 0,1 0 0,0 0 0,0 0 0,-1 0 0,1 0 0,0 0 0,0 0 0,0 0 0,0 0 0,-1 0 0,1 0 0,0 0 0,0 0 0,0 0 0,0 0 0,0 0 0,0 0 0,0 0 0,0 0 0,0 0 0,0 0 0,0 0 0,0 0 0,0 0 0,0 0 0,0 0 0,0 0 0,0 0 0,-1 0 0,1 0 0,0 0 0,0 0 0,0 4 0,0-2 0,0 7 0,-1-8 0,1 8 0,0-8 0,0 8 0,4-3 0,-3-1 0,3 5 0,-4-5 0,0 1 0,0 3 0,0-4 0,4 6 0,-3-6 0,8 4 0,-8-3 0,8 4 0,-4 0 0,1 1 0,3-1 0,-4 0 0,5 0 0,-5 1 0,0-1 0,-1 0 0,-2 0 0,7 0 0,-4-1 0,5 1 0,0 0 0,0 0 0,0 0 0,0 1 0,0-2 0,0 1 0,0 0 0,0-1 0,14-3 0,-6-2 0,11-4 0,-9 0 0,0 0 0,0 0 0,0 0 0,1 0 0,-2 0 0,2 0 0,-2 0 0,1 0 0,0 0 0,0 0 0,0-5 0,-4-1 0,3 1 0,-4-4 0,5 8 0,1-9 0,-2 9 0,1-3 0,0 4 0,0 0 0,0-5 0,0 4 0,-1-7 0,1 7 0,0-3 0,0-1 0,-1 4 0,1-4 0,0 1 0,0 3 0,0-8 0,0 8 0,0-4 0,-1 1 0,1 3 0,-4-8 0,7 8 0,-11-8 0,12 8 0,-8-8 0,4 7 0,0-6 0,0 7 0,0-4 0,0 1 0,0 3 0,0-4 0,0 5 0,0 0 0,0 0 0,1 0 0,-1 0 0,0 0 0,0 0 0,0 0 0,0 0 0,0 0 0,0 0 0,0 0 0,0 0 0,0 0 0,0 0 0,0 0 0,0 0 0,-1-4 0,-3-1 0,3-5 0,-8-1 0,8-5 0,-7-1 0,3-12 0,0 5 0,-4-11 0,4 4 0,-5-6 0,0 6 0,5 2 0,-4 0 0,4 5 0,-5-6 0,0 8 0,0-1 0,0 0 0,0 1 0,0 5 0,0-5 0,0 5 0,0-5 0,0 4 0,0-3 0,-4 9 0,3-9 0,-8 10 0,2-11 0,2 11 0,-5-5 0,9 0 0,-8 4 0,2-9 0,-3 9 0,-1-9 0,5 10 0,-4-11 0,4 11 0,0-5 0,-3 6 0,3-6 0,-10 4 0,4-4 0,-4 5 0,6 1 0,0 0 0,-1 4 0,1-3 0,0 3 0,0-4 0,-11 0 0,9-1 0,-9 6 0,5 0 0,5 1 0,-10 3 0,9-4 0,-4 5 0,6 0 0,0 0 0,-6 0 0,4 0 0,-4 0 0,1 0 0,3 0 0,-9 0 0,9 0 0,-9 0 0,4 0 0,-6 0 0,6 0 0,-4 0 0,4 0 0,-1 0 0,-3 0 0,10 0 0,-11 0 0,11 0 0,-10 0 0,10 0 0,-9 0 0,8 0 0,-4 0 0,0 0 0,5 0 0,-5 0 0,6 0 0,0 0 0,0 0 0,5 13 0,0 3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5:24.47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501 33 24575,'28'0'0,"-4"0"0,-8 0 0,-5 0 0,5 0 0,-6 0 0,6-10 0,-4 8 0,4-8 0,-6 10 0,6 0 0,-5 0 0,5 0 0,-6 0 0,0 0 0,1 0 0,-1 0 0,0 0 0,0 0 0,1 0 0,-1 0 0,0 0 0,0 0 0,1 0 0,-1 0 0,6 0 0,-5 0 0,5 0 0,-6 0 0,1 0 0,-1 0 0,0 0 0,0 0 0,1 0 0,3 0 0,-3 0 0,4 0 0,-5 0 0,0 0 0,1-5 0,-1 4 0,0-3 0,0 4 0,0 0 0,1 0 0,-1 0 0,0 0 0,0 0 0,0 0 0,0 0 0,0 0 0,0 0 0,0 0 0,-1 0 0,-3 8 0,-11 3 0,-2 5 0,-8-1 0,5-5 0,0 0 0,-6 6 0,-1-4 0,0 4 0,-5-5 0,5 5 0,0-4 0,1 4 0,1-5 0,3-1 0,-4 1 0,6-1 0,4 0 0,-3 0 0,3 1 0,-4-1 0,4 0 0,-3 0 0,4 1 0,-6-1 0,1 0 0,0 0 0,5 0 0,-4 0 0,8 1 0,-9-1 0,9 0 0,-8 0 0,8 1 0,-8-1 0,3 0 0,1 0 0,-4 0 0,7 1 0,-2-1 0,-1 0 0,0-4 0,-6 3 0,6-3 0,-4 4 0,7 0 0,-7 0 0,4 0 0,-5 1 0,0-1 0,4 0 0,-3-4 0,3 3 0,-4-4 0,0 1 0,0 3 0,0-3 0,-1-1 0,1 4 0,0-8 0,0 8 0,0-8 0,0 4 0,0-5 0,0 0 0,-1 0 0,2 0 0,3-8 0,2-11 0,4-4 0,0-12 0,0 10 0,0-10 0,0 10 0,5-4 0,1 12 0,5 2 0,-1-1 0,1 4 0,-1-3 0,1 4 0,-1 6 0,0-4 0,0 3 0,1-4 0,-1 4 0,-4-3 0,3 3 0,-4 0 0,1-3 0,8 4 0,-8-5 0,9 0 0,-10 46 0,-1-13 0,-4 40 0,0-26 0,0 1 0,0-1 0,0 0 0,0 0 0,0 1 0,0-7 0,0 4 0,0-10 0,0 4 0,0-7 0,0 1 0,0 0 0,0-6 0,0 4 0,0-9 0,0 9 0,0-9 0,0 3 0,0-4 0,0-1 0,0 0 0,0 0 0,0 1 0,0-1 0,0 0 0,0 0 0,0 0 0,0 0 0,0 0 0,0 0 0,0 0 0,5 0 0,-4 0 0,3 0 0,-4 0 0,0 0 0,0-1 0,0 1 0,0 0 0,0 0 0,0 0 0,0-1 0,0 1 0,0 0 0,0-1 0,0 1 0,-13-5 0,5-1 0,-11-4 0,9 0 0,0 0 0,-1 0 0,-4 0 0,3 0 0,-4 0 0,6 0 0,0 0 0,0 0 0,-1 0 0,1 0 0,0-4 0,0-2 0,-6-5 0,4 1 0,-3-1 0,4 1 0,1 4 0,0-3 0,0 3 0,-1 1 0,1-4 0,0 8 0,0-4 0,1 5 0,-1 0 0,0 0 0,1 0 0,-1 0 0,5 14 0,1-7 0,4 12 0,0-9 0,0 1 0,0-1 0,0 0 0,0 0 0,0 1 0,0-1 0,0 0 0,0 0 0,0 1 0,0-1 0,0 0 0,0 0 0,0 0 0,0 0 0,0 0 0,4 0 0,2-5 0,3 0 0,1-5 0,0 4 0,-1-3 0,1 3 0,0-4 0,-1 0 0,1 0 0,-1 0 0,1 0 0,0 0 0,-1-4 0,1 3 0,0-8 0,0 4 0,-1 0 0,-3-4 0,3 8 0,-4-9 0,5 9 0,0-3 0,0 4 0,0-5 0,0 0 0,0-1 0,-5-3 0,4 4 0,-4-1 0,5-2 0,-1 7 0,-3-8 0,7 3 0,-7 1 0,8-4 0,-4 8 0,-1-7 0,1 7 0,-1-4 0,1 5 0,-1 0 0,1 0 0,-1 0 0,1 0 0,-1 0 0,1 0 0,-1 0 0,1 0 0,0 0 0,-1 0 0,1 0 0,-1 0 0,1 0 0,-1 0 0,1 0 0,0 0 0,-1 0 0,1 0 0,-1 0 0,1 0 0,0 0 0,-1 0 0,1 0 0,-1 0 0,1 0 0,0 0 0,-1 0 0,1 0 0,-1 0 0,1 0 0,0 0 0,-1 0 0,1 0 0,0 5 0,-1-4 0,1 12 0,-1-7 0,-4 8 0,4-9 0,-8 4 0,3 1 0,-4 0 0,0 4 0,0-4 0,0-1 0,0 1 0,-4-1 0,-6-4 0,-1 4 0,-3-8 0,4 4 0,0-1 0,0-3 0,1 4 0,-1-5 0,0 4 0,1-3 0,-1 4 0,0-5 0,0 0 0,1 0 0,-1 0 0,1 0 0,-1 0 0,0 0 0,1 0 0,-1 0 0,1 0 0,0 0 0,-1-4 0,1 3 0,-1-4 0,0 1 0,1 3 0,-1-4 0,0 1 0,1 2 0,-1-6 0,1 7 0,-1-4 0,0 1 0,1 3 0,-1-3 0,1 4 0,-1 0 0,1 0 0,-1 0 0,1 0 0,-1 0 0,0-5 0,0 4 0,1-3 0,-1 4 0,1 0 0,-1 0 0,0 0 0,0 0 0,0 0 0,0 0 0,0 0 0,0 0 0,1 0 0,-2 0 0,2 0 0,-2 0 0,2 0 0,-2 0 0,1 0 0,0 0 0,0 0 0,0 0 0,0 0 0,1 0 0,-2 0 0,2 0 0,-2 0 0,1 0 0,0 0 0,0 0 0,0 0 0,0 0 0,0 0 0,0 0 0,0 0 0,0 0 0,-1 0 0,1 0 0,0 0 0,0 0 0,0 0 0,0 0 0,-1 0 0,1 0 0,0 0 0,0 0 0,-1 0 0,1 0 0,0 0 0,0 0 0,-1 0 0,1 0 0,0 0 0,0 0 0,0 0 0,0 0 0,0 0 0,0 0 0,0-5 0,0 4 0,0-4 0,0 5 0,0-4 0,0-2 0,0-4 0,5 0 0,-4-5 0,2-9 0,0 10 0,2-2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5:31.44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27 1343 24575,'32'0'0,"-7"0"0,-9 0 0,0 0 0,-5 0 0,10 5 0,-9-4 0,4 4 0,-6 0 0,6-4 0,-5 4 0,5-1 0,-6-3 0,1 4 0,-1-5 0,0 0 0,0 0 0,1 0 0,-1 5 0,0-4 0,0 3 0,1-4 0,-1 0 0,0 0 0,0 0 0,1 0 0,-1 5 0,0-4 0,0 3 0,0-4 0,0 0 0,1 0 0,-1 5 0,0-4 0,0 4 0,0-5 0,0 0 0,0 0 0,0 0 0,0 0 0,0 0 0,0 0 0,0 0 0,0 0 0,0 0 0,-1 0 0,1 0 0,0 0 0,0 0 0,0 0 0,0 0 0,0 0 0,0 0 0,-1 0 0,1 0 0,-5-13 0,-1 5 0,-4-11 0,0 9 0,0-6 0,0 5 0,0-5 0,-5 0 0,4 4 0,-9-3 0,9-1 0,-8 4 0,8-4 0,-8 6 0,3 0 0,1 0 0,-5 4 0,9-3 0,-8 3 0,8-4 0,-8 0 0,8-1 0,-4 1 0,1 0 0,3 0 0,-3 1 0,-1-1 0,4 0 0,-8 0 0,8 0 0,-8 0 0,7 0 0,-7 4 0,4-2 0,-5 7 0,0-4 0,0 5 0,-6 0 0,4 0 0,-9 0 0,10 0 0,-5-4 0,6 3 0,-1-4 0,-4 5 0,3 0 0,-4-4 0,6 2 0,0-2 0,-1 4 0,1-5 0,-6 4 0,5-3 0,-5-1 0,6 4 0,0-8 0,-1 8 0,1-8 0,0 3 0,0 1 0,0-4 0,0 8 0,-1-9 0,-4 9 0,3-8 0,-4 8 0,6-8 0,0 8 0,0-8 0,0 3 0,4-4 0,2 1 0,4-1 0,0 0 0,0 0 0,0 0 0,0 0 0,4 0 0,2 0 0,0 0 0,3-1 0,-4 1 0,1 0 0,3 4 0,-8-3 0,8 3 0,-3 1 0,4-4 0,-5 3 0,5 0 0,-5-3 0,5 3 0,1-4 0,-1 0 0,-4 0 0,3-1 0,-4 1 0,1 0 0,3 4 0,-8-3 0,8 3 0,-3-4 0,4 0 0,1 0 0,-1-1 0,0 1 0,0 0 0,1 0 0,-1 0 0,-4-1 0,3 1 0,-4 0 0,6 0 0,-1-1 0,1-4 0,-1 3 0,1-4 0,-1 6 0,0 0 0,0 4 0,1-3 0,-6 3 0,0-3 0,-5-1 0,0 1 0,0-1 0,0 1 0,-9-1 0,2 4 0,-8-3 0,5 8 0,0-3 0,0-1 0,0 4 0,0-4 0,0 5 0,0 0 0,0-4 0,1 3 0,-1-3 0,0 4 0,0 0 0,0-5 0,0 4 0,0-3 0,0-1 0,0 4 0,0-3 0,-1-1 0,1 4 0,0-3 0,0 4 0,0-5 0,0 4 0,0-4 0,0 5 0,0-4 0,0 3 0,4-9 0,-2 5 0,6-5 0,-2 0 0,-1 1 0,0 3 0,-1-2 0,-3 2 0,4 1 0,-1-4 0,-3 4 0,8-5 0,-4 1 0,5-1 0,0 1 0,0-1 0,0 1 0,4-1 0,2 4 0,4-2 0,0 7 0,-5-8 0,4 3 0,-4 1 0,5 0 0,0 5 0,0-4 0,-1 3 0,1-4 0,0 1 0,-1-2 0,1 1 0,0-4 0,0 8 0,-1-3 0,1 4 0,0-5 0,-1 4 0,1-3 0,0 4 0,0 0 0,0 0 0,0-5 0,-1 4 0,1-3 0,0 0 0,0 2 0,0-2 0,0 4 0,-1 0 0,1 0 0,-36 0 0,18 0 0,-28 0 0,25 0 0,1 0 0,-5 0 0,4 0 0,-4 0 0,5 0 0,0 0 0,0 0 0,0 0 0,0 0 0,1 0 0,-1 0 0,0 0 0,1 0 0,-1 0 0,0 0 0,1 0 0,-1 0 0,1-4 0,-1 3 0,0-4 0,0 5 0,1 0 0,-1 0 0,0 0 0,0 0 0,0 0 0,0 0 0,-1 0 0,1 9 0,4-2 0,-3 8 0,8-5 0,-3 0 0,4 0 0,0 6 0,0 1 0,0 6 0,0 0 0,0-1 0,0 1 0,0-1 0,0 8 0,5-6 0,1 12 0,6-12 0,0 12 0,0-12 0,5 12 0,-4-12 0,5 12 0,-6-12 0,-1-1 0,0-1 0,-5-11 0,4 5 0,-5-6 0,1 1 0,3-1 0,-3 0 0,4-4 0,0 3 0,0-4 0,0 1 0,-5 3 0,4-4 0,-3 5 0,4 1 0,-4-1 0,3-5 0,-4 0 0,6-1 0,-1 2 0,5 0 0,3 3 0,-1-3 0,4 5 0,-9 0 0,9 0 0,-9-1 0,3 1 0,1 5 0,-4-5 0,4 5 0,-1-5 0,-3-1 0,9 7 0,-9-6 0,9 11 0,-9-11 0,9 10 0,-9-9 0,9 9 0,-9-9 0,9 9 0,-9-9 0,3 4 0,-4-6 0,-1 0 0,0-4 0,0-2 0,0-4 0,1 0 0,-2 0 0,-3-14 0,-8-6 0,-18-24 0,9 20 0,-8-2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5:42.42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89 0 24575,'0'33'0,"0"-7"0,0-5 0,0-4 0,0 0 0,0 5 0,0-5 0,0 0 0,0 4 0,0-9 0,0 4 0,0-1 0,0-3 0,0 9 0,0-9 0,0 4 0,0-6 0,0 0 0,0 0 0,0 1 0,0-1 0,0 0 0,0 5 0,0-4 0,0 4 0,0-5 0,0 0 0,0 1 0,0-1 0,0 0 0,0 0 0,0 1 0,0-1 0,0 0 0,0 0 0,0-1 0,0 2 0,0-2 0,0 1 0,0 0 0,0 0 0,0 0 0,0 0 0,0 0 0,0 0 0,0 1 0,0-1 0,0 0 0,0 0 0,-4-1 0,3 1 0,-3 0 0,4 0 0,0 0 0,-5 0 0,0-5 0,-9 0 0,4-14 0,0-4 0,5-2 0,1-1 0,3 6 0,-4-1 0,5 1 0,-4 0 0,3 0 0,-4-1 0,0 1 0,4 0 0,-3 0 0,4 0 0,0 0 0,0 1 0,0-1 0,0 0 0,0 0 0,0-1 0,0 1 0,0 0 0,0 0 0,0 0 0,0 0 0,0 0 0,0 1 0,0-1 0,0 0 0,0 0 0,4 0 0,2 0 0,-1 0 0,4 5 0,-8-4 0,8 3 0,-8-4 0,3 0 0,-4 1 0,0-1 0,0 0 0,0 0 0,0 1 0,0-1 0,0 0 0,0 0 0,5 0 0,-4 0 0,8-1 0,-8 1 0,8 4 0,-3-7 0,4 6 0,-4-8 0,3 9 0,-4 2 0,5 4 0,4 9 0,-3-2 0,-1 7 0,-1-4 0,-4 0 0,1 1 0,3-1 0,-3 0 0,4 0 0,-4 1 0,3-1 0,-3 0 0,-1 6 0,4-4 0,-8 3 0,9-4 0,-9-1 0,8 0 0,-8 0 0,3 0 0,-4 1 0,5-1 0,-4 0 0,4 0 0,-5 1 0,0-1 0,0 0 0,0 0 0,0 1 0,0-1 0,0 0 0,0 0 0,4 1 0,2-6 0,4 0 0,-1-5 0,1 0 0,0 0 0,0 0 0,0 0 0,0 0 0,0 0 0,0-5 0,1 4 0,-1-8 0,0 3 0,6-9 0,-5 8 0,11-9 0,-11 11 0,5-6 0,-6 1 0,1-1 0,-1 6 0,0-4 0,0 3 0,-4-4 0,-1 0 0,-1-1 0,-3 1 0,8 33 0,-3-11 0,-1 29 0,0-19 0,-5 1 0,5 0 0,-3-1 0,7-5 0,-8-1 0,4-6 0,-5 1 0,4-1 0,-2 0 0,2 0 0,5-4 0,-3-1 0,8-5 0,-4 0 0,-4-5 0,3-1 0,-3-4 0,5-6 0,-1 5 0,1-5 0,-1 6 0,0-1 0,0 1 0,1 5 0,-1-5 0,0 9 0,0-3 0,6 4 0,1 0 0,0 0 0,4 0 0,-3 0 0,-1 4 0,4 2 0,-9 5 0,9 0 0,-9-1 0,3 1 0,-4-1 0,-1-4 0,0-1 0,0-1 0,-4 2 0,3 4 0,-3 0 0,-1 0 0,-1 0 0,1-4 0,-4-25 0,3 9 0,1-19 0,-4 19 0,3 0 0,1 0 0,0 5 0,5 1 0,0 4 0,-1 0 0,1 0 0,0 0 0,-1 0 0,1 0 0,0 0 0,-1 0 0,1 0 0,0 0 0,-1 0 0,1 0 0,-1-5 0,1 0 0,-5-4 0,-1-1 0,-4 0 0,0 0 0,0 0 0,0 0 0,0 1 0,0-1 0,0 0 0,0 0 0,5 0 0,-4 1 0,8-1 0,-8 0 0,3 0 0,-4 1 0,0-1 0,0 0 0,0 0 0,0 0 0,0 1 0,0-1 0,0 1 0,13 4 0,-6 1 0,11 4 0,-9 0 0,0 0 0,1-5 0,-1 4 0,1-3 0,-1 4 0,1 0 0,-1 0 0,1 13 0,-5-5 0,0 11 0,-5-8 0,0-1 0,0 0 0,5 0 0,-4 1 0,3-1 0,-4 0 0,0 0 0,0 0 0,0 1 0,0-1 0,0 0 0,0 0 0,0 1 0,0-1 0,0 0 0,0 0 0,0 1 0,0-1 0,0 0 0,0 0 0,0 0 0,0 0 0,0 0 0,0 0 0,0 0 0,0 0 0,0-1 0,0 1 0,0 0 0,0-1 0,0 1 0,0-1 0,0 1 0,-13-5 0,5-1 0,-10-4 0,8 0 0,-6 0 0,-1 0 0,-6 0 0,0 0 0,1 0 0,-1 0 0,0 0 0,6-4 0,-4 3 0,4-9 0,0 4 0,-5-5 0,11 1 0,-6-6 0,2 3 0,2-2 0,2 4 0,2 1 0,4-1 0,-6 1 0,6 0 0,-4 0 0,7-1 0,-7 1 0,8 0 0,-3 0 0,-1-1 0,4 1 0,-4 0 0,1 0 0,3 0 0,-4-1 0,1 1 0,2 0 0,-7 4 0,4-3 0,-6 8 0,1-4 0,0 1 0,0 3 0,0-4 0,0 1 0,0 3 0,0-4 0,-6 5 0,5 0 0,-5 0 0,0 0 0,5 0 0,-5 0 0,6 0 0,0 0 0,0-9 0,4 3 0,2-9 0,-1 10 0,4-5 0,-8 5 0,8-5 0,-8 4 0,8-7 0,-8 6 0,8-8 0,-8 5 0,7 0 0,-7 0 0,4 0 0,-1-1 0,-4-4 0,9 3 0,-4-4 0,5 6 0,0 0 0,0 0 0,0 0 0,0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2:50.99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0 320 24575,'28'0'0,"-3"0"0,-10 0 0,-3 0 0,4 0 0,-6 0 0,0 0 0,1 0 0,-1 0 0,0 0 0,0 0 0,0 0 0,0 0 0,0 0 0,0 0 0,0 0 0,0 0 0,0 0 0,0 0 0,0 0 0,0 0 0,0 0 0,0 0 0,0 0 0,-1 0 0,1 0 0,0 0 0,0 0 0,0 0 0,0 0 0,-1 0 0,1 0 0,0 0 0,0 0 0,-1 0 0,1 0 0,0 0 0,-1 0 0,1 0 0,0 0 0,0 0 0,0 0 0,0 0 0,0 0 0,0 0 0,-1 0 0,1 0 0,0 0 0,0 0 0,0 0 0,0 0 0,0 0 0,0 0 0,0 0 0,0 0 0,0 0 0,0 0 0,0 0 0,-1 0 0,1 0 0,0 0 0,0 0 0,0 0 0,0 0 0,0 0 0,0 0 0,-1 0 0,1 0 0,0 0 0,0 0 0,0 0 0,-1 0 0,1 0 0,0 0 0,0 0 0,0 0 0,-1 0 0,1 0 0,0 0 0,-1 0 0,1 0 0,0 0 0,0 0 0,-1 5 0,1-4 0,0 3 0,-1-4 0,1 0 0,-1 0 0,1 0 0,-1 0 0,1 0 0,0 4 0,0-2 0,0 2 0,-1-4 0,1 0 0,-1 0 0,1 0 0,-1 0 0,1 0 0,0 0 0,-1 0 0,1 0 0,0 0 0,-1 0 0,1 0 0,-1 0 0,1 0 0,-1 0 0,1 0 0,-1 0 0,1 0 0,-1 0 0,1 0 0,-1 0 0,1 0 0,-1 0 0,1 5 0,-1-4 0,1 3 0,-1-4 0,0 0 0,1 0 0,-1 0 0,0 0 0,1 0 0,-1 0 0,0 0 0,0 0 0,1 0 0,-5-12 0,-1 4 0,-4-10 0,0 8 0,0 0 0,0 0 0,0 1 0,0-1 0,0 0 0,0 1 0,0-1 0,0 1 0,0-1 0,0 0 0,0 1 0,0-1 0,0 1 0,0 0 0,0-1 0,0 1 0,0-1 0,-4 0 0,-6 5 0,4-4 0,-7 8 0,7-3 0,-4 4 0,0 0 0,0 0 0,0-5 0,0 4 0,0-4 0,0 5 0,0-4 0,0 3 0,0-3 0,0 4 0,0 0 0,1 0 0,-1 0 0,0 0 0,0 0 0,1 0 0,-1 0 0,0 0 0,0 0 0,0 0 0,1 0 0,-1 0 0,-1 0 0,1 0 0,1 0 0,-1 0 0,0 0 0,0 0 0,0 0 0,-1 0 0,1 0 0,0 0 0,0 0 0,-1 0 0,1 0 0,0 0 0,0 0 0,0 0 0,0 0 0,0 0 0,0 0 0,0 0 0,0 0 0,1 0 0,-1 0 0,0 0 0,1 0 0,-1 0 0,1 0 0,-1 0 0,0 0 0,1 0 0,-1 0 0,0 0 0,1 0 0,-1 0 0,0 0 0,0 0 0,0 0 0,0 0 0,1 0 0,-1 0 0,0 0 0,0 0 0,0 0 0,0 0 0,0 0 0,0 0 0,0 0 0,0 0 0,0 0 0,0 0 0,0 0 0,0 0 0,1 0 0,-1 0 0,0 0 0,0 0 0,0 0 0,-1 0 0,1 0 0,0 0 0,0 0 0,0 0 0,0 0 0,0 0 0,0-5 0,1 4 0,-1-4 0,0 1 0,0 3 0,1-4 0,-1 5 0,0-4 0,1 3 0,-1-3 0,1 4 0,-1 0 0,1 0 0,-1 0 0,0 0 0,1 0 0,-1 0 0,0-5 0,1 4 0,3-8 0,-7 8 0,7-3 0,-8-1 0,4 4 0,1-3 0,-1-1 0,0 4 0,5-8 0,-8 8 0,7-3 0,-4 0 0,-2 3 0,6-4 0,-8 5 0,5 0 0,-1 0 0,1 0 0,0 0 0,-1 0 0,1 0 0,4 13 0,0-5 0,5 10 0,0-9 0,0 1 0,0-1 0,0 0 0,0 1 0,0-1 0,0 1 0,0 0 0,0 0 0,0 0 0,0-1 0,0 1 0,0 0 0,0 0 0,0 0 0,0-1 0,0 1 0,0 0 0,0 0 0,0 0 0,0-1 0,0 1 0,0 0 0,0-1 0,9 1 0,-2 0 0,3-1 0,-1-3 0,-8 2 0,8-2 0,-8 4 0,8-5 0,-8 8 0,4-6 0,-5 7 0,0-4 0,0-1 0,0 1 0,0 0 0,0 0 0,0 0 0,0-1 0,0 1 0,0 0 0,4 1 0,-2-1 0,2 0 0,-4 0 0,0 0 0,0 0 0,0 0 0,0 1 0,0-1 0,0 0 0,0 0 0,0 0 0,0 0 0,0 0 0,0 0 0,0 0 0,0 0 0,0 0 0,0 0 0,0 1 0,0-2 0,0 1 0,0 0 0,0 0 0,0 1 0,0-1 0,0 0 0,0 0 0,0 0 0,0 0 0,0 0 0,0 0 0,0 0 0,0 0 0,-19-48 0,14 32 0,-15-37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5:49.97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0 720 24575,'0'-27'0,"0"-2"0,0 17 0,0-9 0,0 10 0,0-11 0,0 11 0,0-5 0,0 0 0,0-1 0,0-28 0,0 10 0,0-26 0,0 15 0,0-9 0,0 9 0,0 1 0,0 14 0,0 2 0,0 6 0,0 6 0,0 1 0,0 6 0,0 0 0,0 0 0,0 0 0,0 1 0,0-1 0,0 0 0,0 0 0,0 1 0,0 35 0,0-13 0,0 31 0,0-22 0,0 1 0,0 0 0,0 6 0,0-5 0,0 5 0,5-6 0,-4 6 0,10-5 0,-5 12 0,1-12 0,4 12 0,-10-12 0,10 6 0,-4-1 0,-1-5 0,4 0 0,-4-3 0,0-4 0,4 6 0,-4-6 0,0 4 0,3-9 0,-3 9 0,0-9 0,-1 3 0,0-4 0,-4-1 0,8 0 0,-3-4 0,4-2 0,-1-4 0,2 0 0,-1-4 0,-5-2 0,4-4 0,-3 0 0,4-1 0,1 1 0,-1-6 0,1 5 0,-5-5 0,3 0 0,-2-1 0,4-6 0,-5 1 0,-1-1 0,1 0 0,-5 6 0,4 1 0,-5 6 0,0 0 0,4 0 0,2 4 0,-1 26 0,-1-10 0,-4 26 0,0-19 0,0 6 0,0-1 0,0-5 0,0 5 0,0-11 0,0 5 0,0-6 0,0 1 0,0-35 0,0 4 0,0-30 0,0 13 0,0-1 0,-5 8 0,4-6 0,-4 12 0,0-6 0,4 8 0,-4-1 0,5 6 0,0-4 0,-5 3 0,3-4 0,-3 5 0,0-5 0,4 5 0,-9 0 0,9 1 0,-8 6 0,4 0 0,-5 4 0,-1 2 0,2 4 0,-2 0 0,-4 0 0,3 0 0,-4 0 0,11 4 0,-5 8 0,4-1 0,0 10 0,2-3 0,4 4 0,0 1 0,0-6 0,0 4 0,0-3 0,4-1 0,7 4 0,1-9 0,9 4 0,-3-10 0,4-1 0,1-5 0,6 0 0,2-11 0,6-3 0,1-11 0,0-7 0,-7 6 0,7-5 0,-19 8 0,9 4 0,-16 3 0,4 6 0,-11-1 0,0 1 0,-5 0 0,0 0 0,0-1 0,0 1 0,-9 5 0,-4 0 0,-3 5 0,-5 0 0,9 5 0,-4 6 0,5 13 0,4 0 0,2 12 0,5-5 0,0 14 0,0-6 0,0 13 0,0-13 0,0 14 0,0-14 0,5 5 0,2-6 0,6-1 0,-1-6 0,4-2 0,-3-12 0,2-1 0,-4-6 0,-1 0 0,0-4 0,0-2 0,0-4 0,6 0 0,-4-10 0,5-2 0,-5-17 0,4 4 0,-2-10 0,3 4 0,-5 0 0,-1 2 0,-4 6 0,-2 6 0,-5 10 0,0 34 0,0 1 0,0 16 0,0-14 0,0-8 0,0 1 0,0 0 0,0-6 0,0-1 0,0-6 0,4 0 0,2 0 0,4 1 0,0-6 0,1 0 0,-1-5 0,0 0 0,0 0 0,1-5 0,-1-6 0,-4-6 0,5-12 0,-10-2 0,10 1 0,-10-6 0,4 12 0,-5-6 0,0 8 0,0 5 0,0-5 0,0 11 0,0-5 0,0 6 0,0-1 0,0 1 0,0 0 0,0 0 0,-9 4 0,2 1 0,-7 5 0,3 10 0,1 3 0,4 16 0,0 2 0,6 0 0,0-2 0,0 0 0,0-5 0,0 0 0,0-3 0,0-9 0,5 4 0,1-11 0,4 0 0,0-5 0,0 0 0,-4-17 0,3 3 0,-2-22 0,-1 12 0,5-5 0,-10 6 0,4 1 0,0-1 0,-3 6 0,3-5 0,-5 11 0,0-10 0,0 3 0,0 1 0,0 1 0,0 1 0,-5 3 0,0-3 0,-5 9 0,-1 2 0,1 4 0,-6 0 0,5 0 0,-11 0 0,11 0 0,-5 0 0,6 0 0,0 4 0,4 2 0,-4 10 0,9 1 0,-4 0 0,5 11 0,0-15 0,0 15 0,0-11 0,0 0 0,5-1 0,0-6 0,6 0 0,4-4 0,-3-1 0,4-5 0,-1 0 0,-3 0 0,4-11 0,0-1 0,-3-11 0,3 6 0,0-4 0,-4 4 0,4-6 0,-4 0 0,-1 1 0,0-1 0,-4 6 0,2 1 0,-8 6 0,4-6 0,-5 5 0,0-5 0,0 6 0,0-1 0,0 1 0,0 0 0,0 0 0,0 0 0,0 0 0,-5-1 0,4 1 0,-8 0 0,8 0 0,-4-1 0,5 1 0,0 0 0,0-6 0,0 5 0,0-5 0,0 6 0,0 0 0,9 4 0,-2 2 0,7 4 0,-4 0 0,0 0 0,0 0 0,0 0 0,0 0 0,1 0 0,-1 5 0,0-4 0,0 8 0,1-8 0,-6 8 0,9-3 0,-7 0 0,7-2 0,-4-4 0,0 0 0,1 0 0,-1 0 0,0 5 0,0-4 0,1 3 0,-1 1 0,0-4 0,0 7 0,0-7 0,-1 8 0,1-8 0,-5 8 0,4-4 0,-3 5 0,0 0 0,-2 0 0,1-4 0,-4 7 0,3-6 0,-4 8 0,0-6 0,0 1 0,0 0 0,0 1 0,0-1 0,0 0 0,0 0 0,0 1 0,0-1 0,0 0 0,0 0 0,0 1 0,0 4 0,0-3 0,0 4 0,0-6 0,0 0 0,0 0 0,0 1 0,0-1 0,0 0 0,0 0 0,0 1 0,0-1 0,0 0 0,0 0 0,0 0 0,0 0 0,0 0 0,0 0 0,0 0 0,0 0 0,0-1 0,0 1 0,0 0 0,0 0 0,0 0 0,0-1 0,-13-7 0,0 7 0,-8-7 0,0 4 0,4 4 0,-6-4 0,6 5 0,-4 0 0,4 0 0,-6-5 0,0 4 0,1-3 0,-1-1 0,0-1 0,1-5 0,-1 0 0,1 0 0,-1 0 0,0 0 0,1 0 0,4 0 0,3 0 0,4 0 0,-4 0 0,3 0 0,-3 0 0,5 0 0,0 0 0,-1 0 0,1 5 0,0-4 0,0 8 0,0-8 0,-1 3 0,1 1 0,0-4 0,0 8 0,-1-8 0,1 4 0,0-5 0,0 0 0,-6 5 0,4-4 0,-9 4 0,4-5 0,0 0 0,-5 0 0,11 0 0,-10 0 0,9 0 0,-4 0 0,6 0 0,0 0 0,0 0 0,-5-14 0,3-14 0,-5-9 0,3-33 0,7 43 0,0-15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5:56.17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1 717 24575,'27'-5'0,"-4"4"0,-13-3 0,0 4 0,1-5 0,-1 4 0,0-4 0,0 5 0,0-4 0,0 3 0,0-4 0,0 1 0,0-2 0,0 0 0,0-2 0,0 7 0,0-4 0,0 1 0,0 3 0,-1-8 0,1 8 0,0-7 0,-1 7 0,1-4 0,0 1 0,-1 3 0,1-7 0,0 7 0,-1-4 0,1 1 0,-1 3 0,1-3 0,-1 4 0,1 0 0,0 0 0,-1 0 0,1 0 0,-1 0 0,1 0 0,0 0 0,-1 0 0,1-5 0,-1 4 0,1-3 0,-1 4 0,1 0 0,0-4 0,0 2 0,0-2 0,0 4 0,-1 0 0,2-5 0,-2 4 0,2-3 0,-2-1 0,1 4 0,0-3 0,0 4 0,0 0 0,0 0 0,0-5 0,0 4 0,-1-3 0,1 4 0,0 0 0,-1 0 0,-41 0 0,22 0 0,-39 0 0,31 0 0,-4 0 0,-1 0 0,0 0 0,1 0 0,-1 0 0,0 0 0,1 0 0,-1 0 0,6 0 0,1 0 0,0 0 0,5 0 0,-5 0 0,6-5 0,-1 4 0,1-3 0,0 4 0,0 0 0,0 0 0,-6-6 0,5 5 0,-5-4 0,6 5 0,0 0 0,0 0 0,1 0 0,-1-4 0,0 2 0,5-6 0,-4 2 0,8-4 0,-4 0 0,5 0 0,0 0 0,0 0 0,0 0 0,4 0 0,8 4 0,4-3 0,7 8 0,6-10 0,-5 10 0,6-5 0,-8 6 0,1 0 0,0-5 0,-1 4 0,-5-4 0,5 5 0,-5 0 0,0 0 0,4 0 0,-9 0 0,4 0 0,-6-5 0,6 4 0,-5-3 0,5-1 0,-6 4 0,1-8 0,-1 8 0,0-8 0,0 7 0,-4-7 0,-11 0 0,-7 2 0,-9-2 0,-9 9 0,6 0 0,-5-5 0,6 4 0,-6-4 0,5 5 0,-5 0 0,-1 0 0,6 0 0,-5-5 0,6 3 0,0-3 0,6 1 0,-4 3 0,9-4 0,-9 5 0,9 0 0,-3 0 0,4 0 0,1 0 0,0 0 0,0 0 0,0 0 0,-1 0 0,1 0 0,0 0 0,0 0 0,5-8 0,24 6 0,3-12 0,16 12 0,-9-3 0,-6 0 0,6 4 0,-5-4 0,5 0 0,-6 3 0,-6-3 0,4 5 0,-9 0 0,4 0 0,-6 0 0,0 0 0,0 0 0,1-4 0,-1 3 0,0-4 0,0 5 0,1-5 0,-1 4 0,-5-8 0,8 8 0,-10-8 0,10 8 0,-26-13 0,10 11 0,-16-7 0,9 10 0,-1-4 0,1 2 0,0-7 0,0 8 0,-1-8 0,1 8 0,0-4 0,0 5 0,0 0 0,0 0 0,0 0 0,0 0 0,0 0 0,0 0 0,1-4 0,-1 3 0,0-3 0,0 4 0,0 0 0,0-5 0,0 4 0,0-7 0,0 7 0,0-4 0,1 5 0,-1 0 0,0 0 0,0 0 0,0 0 0,0 0 0,-6-5 0,5 4 0,-5-4 0,6 5 0,5-5 0,-9 4 0,12-8 0,-11 8 0,34-7 0,-16 7 0,23-4 0,-18 5 0,1 0 0,-1 0 0,0 0 0,0 0 0,0 0 0,1-4 0,-1 3 0,0-4 0,0 1 0,0 3 0,0-4 0,0 5 0,0 0 0,0 0 0,0 0 0,0 0 0,0 0 0,0 0 0,0 0 0,0 0 0,0 0 0,0 0 0,0 0 0,0 0 0,-1 0 0,1 0 0,0 0 0,0-4 0,-4-2 0,3 1 0,-4-4 0,6 7 0,-1-6 0,0 6 0,0-2 0,0 4 0,0-4 0,0 3 0,0-4 0,0 5 0,0 0 0,0 0 0,0 0 0,-1 0 0,1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6:02.25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630 1339 24575,'-38'0'0,"2"0"0,14 0 0,-7 0 0,4 0 0,-10 0 0,10 0 0,-4 0 0,7 0 0,-1 0 0,0 0 0,6 0 0,1 0 0,1 0 0,3 0 0,-4 0 0,6 0 0,0 0 0,0 0 0,0 0 0,-1 0 0,1 0 0,0 0 0,0 0 0,0 0 0,1 0 0,-1 0 0,0 0 0,0 0 0,1 0 0,-1 0 0,0 0 0,1 0 0,-2 0 0,2 0 0,-2 0 0,1 0 0,1 0 0,-1 0 0,4-13 0,2 6 0,4-11 0,0 8 0,0 0 0,0 0 0,0 0 0,0-1 0,0 1 0,0-6 0,0 5 0,0-11 0,5 11 0,-4-10 0,3 3 0,-4-11 0,5 5 0,-3-5 0,3 6 0,-5-6 0,4 10 0,-3-9 0,4 11 0,-1 0 0,-3 1 0,4 6 0,0 0 0,-4 0 0,3-1 0,1 1 0,-4 0 0,4 0 0,-1-1 0,-3 1 0,4 0 0,-5 0 0,4 0 0,-3 0 0,4-1 0,-5 1 0,0 0 0,0 0 0,0 0 0,0 0 0,0 0 0,0 0 0,0 0 0,0-1 0,0 1 0,0 0 0,0 0 0,0 0 0,0 0 0,0 0 0,0-1 0,0 1 0,0 0 0,0 0 0,0 0 0,0-1 0,-5 1 0,4 0 0,-3 0 0,4 0 0,-5 0 0,4 0 0,-3 0 0,4 1 0,-5-2 0,4 1 0,-8 0 0,8 0 0,-3 0 0,4 0 0,0 0 0,0 0 0,0 0 0,-5 0 0,4 0 0,-4 0 0,1 0 0,3 0 0,-4 0 0,5-1 0,0 1 0,-4 0 0,2 0 0,-2 0 0,4 0 0,0 0 0,0 0 0,0 1 0,0-1 0,0 0 0,0 1 0,0-1 0,-5 0 0,4 0 0,-3 1 0,4-1 0,0 0 0,-5 1 0,4-1 0,-3 1 0,4-1 0,0 0 0,0 1 0,0-1 0,0 0 0,0 1 0,0-1 0,0 0 0,0 1 0,8-1 0,-1 5 0,7 0 0,-4 5 0,0 0 0,-1 0 0,1 0 0,0 0 0,0 0 0,0 0 0,0 0 0,0 0 0,0 0 0,0 0 0,0 0 0,0 0 0,0 0 0,0 0 0,0 0 0,0-4 0,0 2 0,1-2 0,-1 4 0,0 0 0,0 0 0,0 0 0,0 0 0,0 0 0,0 0 0,0 0 0,0 0 0,0 0 0,0 0 0,0 0 0,0 0 0,-1 0 0,2 0 0,-2 0 0,1 0 0,0 0 0,1 0 0,-1 0 0,0 0 0,-1 0 0,-3 9 0,-2 3 0,-4 5 0,0 10 0,0-8 0,0 16 0,0-11 0,5 12 0,-3-5 0,3 6 0,-5 8 0,0-6 0,0-1 0,0-2 0,0-5 0,0 6 0,0-6 0,5-2 0,-3-6 0,3 0 0,0 6 0,-3-10 0,8 8 0,-4-9 0,1 4 0,3 1 0,-9-6 0,4 4 0,0-9 0,-4 3 0,3 1 0,-4-4 0,5 4 0,-4-6 0,4 0 0,-5 0 0,0 1 0,0-1 0,0 0 0,0 0 0,0 0 0,0 0 0,0 0 0,0 0 0,0 0 0,4 1 0,-3-1 0,8 0 0,-8 0 0,4 0 0,-5 1 0,0-1 0,0 0 0,0 0 0,4 0 0,-3-1 0,4 1 0,-5 0 0,0-1 0,-13-3 0,5-2 0,-11-4 0,9 0 0,-6 0 0,5 0 0,-5 0 0,0 0 0,5 0 0,-11-5 0,11 3 0,-5-7 0,6 3 0,-1-4 0,-4 4 0,3-3 0,-4 4 0,6-1 0,0-3 0,0 8 0,0-4 0,1 5 0,-1-4 0,5-6 0,-4-1 0,3-9 0,0 8 0,-4-9 0,4 4 0,-5-6 0,-1 1 0,6 9 0,1 3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6:09.42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24575,'0'39'0,"0"-8"0,0-10 0,0-10 0,0 11 0,0-5 0,0 0 0,5 4 0,1-9 0,0 4 0,3-6 0,-8 6 0,8-5 0,-8 5 0,4-6 0,-5 0 0,4 1 0,-2-1 0,2 0 0,-4 0 0,0 1 0,0-1 0,0 0 0,5 0 0,-4 1 0,3-1 0,-4 0 0,0 0 0,0 1 0,0-1 0,0 0 0,0 0 0,5 0 0,-4 1 0,4-1 0,-5 0 0,0 0 0,0 1 0,0-1 0,0 0 0,0 0 0,4 1 0,-3-1 0,4 0 0,-5 0 0,0 1 0,0-1 0,0 0 0,0 0 0,0 1 0,0-1 0,0 0 0,0 0 0,0 1 0,0-1 0,0 0 0,0 0 0,0 0 0,0 0 0,0 1 0,0-1 0,0 0 0,0 0 0,0 0 0,0 0 0,0 0 0,0 0 0,0 0 0,9-5 0,-3-1 0,8-4 0,-4 0 0,0 0 0,0 0 0,0 0 0,0 0 0,0 0 0,6 0 0,-4 0 0,9 0 0,-9 0 0,9 0 0,-9-4 0,9-2 0,-10 0 0,11-4 0,-11 8 0,5-7 0,0 8 0,1-9 0,0 9 0,4-4 0,-9 0 0,4 4 0,-6-4 0,0 5 0,1 0 0,-1-4 0,0 3 0,0-8 0,1 8 0,-1-9 0,0 5 0,0-1 0,0-3 0,1 3 0,-1 1 0,0-4 0,0 7 0,-4-7 0,3 4 0,-8-11 0,9 4 0,-9-9 0,8 4 0,-7-6 0,3-6 0,-5 5 0,5-5 0,-4 6 0,4 0 0,-5 0 0,0 6 0,0-4 0,0 9 0,0-3 0,0-1 0,0 4 0,0-9 0,0 9 0,0-3 0,-5 4 0,0 1 0,-6 4 0,-4 2 0,3 4 0,-4 0 0,6 0 0,-6 0 0,-1 0 0,-6 0 0,1 0 0,-1 0 0,6 0 0,-4 0 0,9 0 0,-4 0 0,1 5 0,3 1 0,-4 4 0,6 1 0,-1 4 0,5 9 0,-4 0 0,4 6 0,-6-1 0,6-5 0,0 5 0,6-6 0,0 0 0,0-1 0,0 1 0,0-6 0,0-1 0,5-6 0,6 1 0,6 0 0,6-5 0,0-1 0,-1-5 0,-5 0 0,5-5 0,-10-6 0,10-13 0,-9-7 0,5 0 0,-6-5 0,5 2 0,-4 2 0,-2 5 0,-6 11 0,-5 6 0,-4 5 0,-1 30 0,-1-7 0,2 25 0,4-20 0,0-1 0,0 1 0,5 0 0,1-6 0,10-1 0,1-5 0,0-5 0,-1-1 0,-1-5 0,3 0 0,-1 0 0,4 0 0,-4 0 0,7-16 0,-1 1 0,0-14 0,0 7 0,-6 4 0,4 2 0,-9 6 0,3 4 0,-4 1 0,-6 1 0,4 27 0,-8-5 0,4 20 0,-5-8 0,0-8 0,0 1 0,0-6 0,0 4 0,0-9 0,0 4 0,0-6 0,0 0 0,0 0 0,0 0 0,0 1 0,8-6 0,-1 0 0,7-5 0,2 0 0,-4-10 0,9-3 0,-3-10 0,5 1 0,-1-1 0,1 6 0,0 0 0,-6 6 0,-2 1 0,-4 4 0,-1-3 0,0 3 0,-4-4 0,-2 0 0,-4 0 0,0 0 0,0 0 0,0-1 0,0 1 0,0 0 0,0 0 0,0-1 0,0 1 0,0 0 0,0 0 0,0 0 0,0 0 0,-4 0 0,3 0 0,-8 5 0,3-9 0,-4 8 0,0-5 0,0 2 0,0 4 0,-1-6 0,6 1 0,-5 0 0,9 0 0,-8-1 0,8 1 0,-3 0 0,4 0 0,-5 0 0,4-1 0,-8 1 0,3 4 0,-4 2 0,0 4 0,0 0 0,-6 0 0,-1 0 0,-6 0 0,1 5 0,-7 2 0,-2 10 0,-6 2 0,-1 1 0,1 3 0,6-5 0,2 1 0,6-3 0,6-5 0,2 0 0,9-1 0,1 0 0,5 0 0,0 0 0,15-4 0,-2-2 0,14-4 0,-4 0 0,6-5 0,-5-2 0,5-10 0,-6 5 0,6-5 0,-4 11 0,4-5 0,-7 5 0,1-6 0,0 6 0,-1-4 0,1 4 0,-6-5 0,4 5 0,-3-4 0,-1 9 0,-1-4 0,-6 5 0,0 0 0,0 0 0,1 0 0,-1 0 0,0 0 0,0 0 0,-1 0 0,1 0 0,-1 0 0,1 0 0,-1 0 0,1 0 0,0 0 0,-1 0 0,1 0 0,-1 0 0,1 0 0,-1 4 0,-3 5 0,-2 2 0,0-1 0,-3-1 0,4-3 0,-5 4 0,4 0 0,-3 0 0,4 0 0,-5 0 0,0 0 0,4 1 0,-3-1 0,4 0 0,-5 0 0,0 0 0,0 0 0,0 6 0,4-4 0,-2 3 0,2-4 0,-4-1 0,0 0 0,0 0 0,0 1 0,0-1 0,0 0 0,0 0 0,0 1 0,0-1 0,0 0 0,0 0 0,0 0 0,0 0 0,0 0 0,0 0 0,0-1 0,0-39 0,0 16 0,0-34 0,0 19 0,0 5 0,0-5 0,-5 6 0,4 6 0,-4-4 0,5 9 0,0-4 0,0 6 0,0 0 0,0-1 0,0 1 0,0 0 0,0 0 0,0-1 0,-4 1 0,2 0 0,-2 0 0,4 0 0,0 0 0,0 0 0,-4 0 0,2 0 0,-2-1 0,4 1 0,0 0 0,0 0 0,0 0 0,0-1 0,0 2 0,0-1 0,0 0 0,0 0 0,0 0 0,0 0 0,0 1 0,0-1 0,0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6:17.44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261 64 24575,'26'5'0,"-3"-1"0,-12-4 0,-1 0 0,0 0 0,0 0 0,0 0 0,0 0 0,0 0 0,0 0 0,1 0 0,-1 0 0,0 0 0,0 0 0,0 0 0,0 0 0,1 0 0,-1 0 0,0 0 0,0 0 0,0 0 0,0 0 0,1 0 0,-1 0 0,0 0 0,0 0 0,0 0 0,1-5 0,-1 4 0,0-3 0,0 4 0,0 0 0,0-5 0,0 4 0,0-3 0,0 4 0,0-4 0,0 2 0,0-7 0,6 8 0,1-3 0,6-1 0,0 3 0,-6-7 0,4 8 0,-4-4 0,0 0 0,-1 4 0,-6-3 0,0 4 0,1 0 0,-1 0 0,0 0 0,-36 0 0,18 0 0,-30 0 0,22 0 0,5 0 0,-11 0 0,11 0 0,-11 0 0,11 0 0,-5 0 0,0 0 0,5 0 0,-5 0 0,6 0 0,-1 0 0,1 0 0,0 0 0,0 0 0,-1 0 0,1 0 0,0 0 0,0 0 0,0 0 0,0 0 0,0 0 0,-1 0 0,1 0 0,0 0 0,0 0 0,0 0 0,0 0 0,0 0 0,0 0 0,-1 0 0,1 0 0,0 0 0,0 0 0,-1 0 0,-4 0 0,3 0 0,-4 0 0,6 0 0,0 0 0,0 0 0,0 0 0,-1 0 0,1 0 0,0 0 0,0 0 0,-1 0 0,1 0 0,-6 0 0,5 0 0,-5 0 0,6 0 0,-1 0 0,1 0 0,0 0 0,0 0 0,-1 0 0,1 0 0,0 0 0,-6 0 0,5 0 0,-5 0 0,6 0 0,-1 0 0,-4 0 0,3 0 0,-4 0 0,6 0 0,0 0 0,-1 0 0,1 0 0,5 8 0,20 4 0,0 4 0,16 0 0,-8-10 0,0 4 0,-1-4 0,1 6 0,6-6 0,-4 4 0,4-4 0,0 1 0,-5 3 0,12-4 0,-5 1 0,-1 3 0,6-8 0,-5 8 0,6-3 0,1 6 0,-2-1 0,-5 0 0,4 0 0,-10-1 0,4 1 0,-12-5 0,4 3 0,-9-5 0,4 2 0,-6-3 0,0-4 0,0 0 0,1 0 0,4 0 0,-3 0 0,4 0 0,-6 0 0,0 0 0,1 0 0,-1 0 0,0 5 0,0-4 0,-4 8 0,-2 1 0,-4 1 0,0 4 0,0-5 0,-16 1 0,-5 0 0,-16 2 0,-1-1 0,-6 1 0,-3 0 0,0 0 0,2 6 0,8-5 0,6 8 0,2-9 0,6 4 0,6-1 0,-5-4 0,10 4 0,-4-5 0,6-1 0,5 1 0,-5-1 0,5 0 0,-6 0 0,1-4 0,46-11 0,-20-2 0,37-3 0,-30 0 0,-1 8 0,8-3 0,-12 5 0,10 0 0,-11-5 0,6 4 0,-6-4 0,4 5 0,-9 0 0,9 0 0,-9 0 0,4 0 0,-1 0 0,-3 0 0,4 0 0,-6 0 0,0 0 0,1 0 0,-1 0 0,0 0 0,-1 5 0,1-4 0,-4 8 0,-2 1 0,-4 1 0,0 3 0,0-4 0,0 1 0,0-1 0,0 0 0,-4 0 0,-3 6 0,-8-4 0,-3 10 0,-5-5 0,1 1 0,-1-2 0,0-4 0,1-1 0,-1 0 0,0 1 0,1-1 0,4 0 0,-3-5 0,9-2 0,-3 1 0,4-4 0,1 8 0,0-8 0,0 9 0,-1-9 0,1 8 0,1-8 0,36 3 0,-14-4 0,32 0 0,-27 0 0,3 0 0,-10 0 0,5 0 0,0-5 0,-4 4 0,3-4 0,-4 5 0,-1 0 0,0-5 0,0 4 0,1-4 0,-1 5 0,0 0 0,0 0 0,0 4 0,-5 6 0,-1 1 0,-4 3 0,0-4 0,0 0 0,0 0 0,0 1 0,-4-1 0,-2 0 0,-10 1 0,4-1 0,-3 1 0,-1 0 0,4-6 0,-9 5 0,4-8 0,0 7 0,-5-8 0,5 9 0,-5-9 0,5 4 0,-5-5 0,11 5 0,-5-4 0,6 4 0,-1-1 0,1-3 0,0 4 0,0-1 0,0 2 0,5 4 0,-4-5 0,26 3 0,-13-7 0,20 4 0,-14-5 0,0 0 0,6 0 0,-4 0 0,3-5 0,-4-1 0,-1 1 0,0-4 0,0 7 0,1-2 0,-1 4 0,0 0 0,0 0 0,0 0 0,0 0 0,0 0 0,0 0 0,-1 0 0,-3 13 0,-2-5 0,-4 11 0,0-9 0,0 0 0,-5 0 0,-6 1 0,-1-1 0,-3 1 0,-1 0 0,4-1 0,-9-4 0,9 3 0,-3-8 0,4 9 0,1-5 0,0 1 0,0-2 0,5 1 0,-4 0 0,8 5 0,-8-4 0,4 7 0,-9-11 0,8 3 0,20-20 0,-4 8 0,18-6 0,-22 8 0,3 4 0,1-3 0,-3-1 0,7 4 0,-9-4 0,6 5 0,-1 0 0,0-4 0,0 3 0,0-4 0,0 5 0,0 0 0,-1-4 0,1 3 0,0-3 0,0 4 0,0 0 0,0 0 0,-1 0 0,1 0 0,0-5 0,0 4 0,0-4 0,0 5 0,0-4 0,-1 3 0,1-3 0,0-1 0,0 4 0,0-3 0,0-1 0,0 4 0,0-3 0,0 4 0,0 0 0,0 0 0,0 0 0,-1 0 0,1 0 0,0 0 0,-5 12 0,-1-4 0,-4 10 0,0-9 0,0 1 0,-4 0 0,-6-5 0,-1-1 0,-10 1 0,10-4 0,-11 4 0,11-5 0,-5 0 0,0 6 0,5-5 0,-5 4 0,6-5 0,-1 0 0,1 0 0,0 0 0,0 0 0,0 0 0,-1 0 0,1 0 0,0 0 0,0 0 0,-1 0 0,1 0 0,0 0 0,0 0 0,0 0 0,-1 0 0,1 0 0,-5 0 0,3 0 0,-4 0 0,6 0 0,0 0 0,0 0 0,0 0 0,0-5 0,-1 4 0,1-3 0,0-1 0,0 4 0,-1-4 0,1 5 0,0 0 0,0 0 0,0 0 0,0 0 0,-1 0 0,1 0 0,0 0 0,0 0 0,0 0 0,0-4 0,0 3 0,-1-4 0,1 5 0,-6 0 0,5 0 0,-5 0 0,6 0 0,-1 0 0,1 0 0,-6 0 0,5 0 0,-5 0 0,0 0 0,-1-5 0,0 4 0,-4-9 0,4 3 0,-6 1 0,-22-5 0,27 9 0,-15-5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6:27.41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224 23 24575,'26'0'0,"-2"0"0,-14 0 0,0 0 0,0 0 0,1 0 0,-1 0 0,0 0 0,0 0 0,1 0 0,-1 0 0,0 0 0,0 0 0,1 0 0,-1 0 0,0 0 0,0 0 0,1 0 0,-1 0 0,0 0 0,0 0 0,1 0 0,-1 0 0,1-10 0,-1 8 0,1-8 0,-1 10 0,0 0 0,0 0 0,0 0 0,0 0 0,0 0 0,0 0 0,-1 0 0,1 0 0,0 0 0,0 0 0,0 0 0,-1 0 0,1 0 0,0 0 0,-1 0 0,1 0 0,-1 0 0,1 0 0,-27 13 0,5-4 0,-23 11 0,12-9 0,0 1 0,1-1 0,-1 0 0,0 1 0,1-1 0,4 0 0,-3 0 0,9-1 0,-9 2 0,9 4 0,-9-4 0,3 10 0,1-10 0,-4 9 0,9-9 0,-4 3 0,1-4 0,3-1 0,-4 1 0,6-1 0,0 1 0,-1-1 0,-4 1 0,3-1 0,-4 1 0,6-1 0,0 0 0,0 0 0,-1 1 0,1-6 0,36 0 0,-13-5 0,31 0 0,-15 0 0,-5 0 0,12 0 0,-12 0 0,5 0 0,0 0 0,-4 0 0,4 0 0,-7 0 0,1-5 0,0 4 0,-1-4 0,-4 0 0,3 4 0,-10-4 0,5 5 0,0 0 0,-4 0 0,3 0 0,-4 0 0,-1 0 0,0 0 0,0 0 0,1 0 0,-1 0 0,0 9 0,-5-2 0,0 8 0,-5-5 0,0 0 0,0 1 0,0 4 0,0-3 0,-5 4 0,-13-5 0,0 5 0,-26-2 0,12 3 0,-13-4 0,8 0 0,6-1 0,-5 0 0,6 0 0,-1 0 0,-5 0 0,12-1 0,-5 1 0,12-1 0,-5 0 0,11 0 0,-5-1 0,6 1 0,4-1 0,-3 0 0,8 0 0,-4 1 0,5-1 0,0 0 0,0 0 0,0 1 0,0-1 0,0 0 0,0 0 0,0 1 0,0-1 0,15-5 0,-7-1 0,18-4 0,-9 0 0,0 0 0,5 0 0,-5 0 0,0 0 0,-1 0 0,-1-5 0,-3 0 0,9-2 0,-9-2 0,9 8 0,-9-8 0,9 8 0,-9-8 0,9 8 0,-9-4 0,9 5 0,-9 0 0,9 0 0,-9 0 0,3 0 0,-4 0 0,-1 0 0,0 0 0,0 0 0,1 0 0,-6 9 0,0-2 0,-5 7 0,0-3 0,0-1 0,0 0 0,-10 1 0,-9 0 0,-6 1 0,-10 0 0,4-6 0,-6 5 0,6-4 0,-5-1 0,12 5 0,-12-5 0,12 1 0,-5 3 0,6-3 0,6 3 0,-5 2 0,11-7 0,-10 6 0,9-6 0,-4 2 0,11 2 0,-5-4 0,9 5 0,-8-4 0,26 3 0,-7-8 0,15 3 0,-4-4 0,-9 0 0,9 0 0,-4-5 0,0 0 0,4-7 0,-9 7 0,4-5 0,-6 4 0,0 1 0,6-5 0,-4 9 0,4-4 0,-1 0 0,-3 3 0,9-3 0,-9 5 0,9 0 0,-4 0 0,0 0 0,5 0 0,-11 0 0,5 0 0,-6 0 0,0 0 0,1 0 0,-1 0 0,0 0 0,-4 9 0,-2-2 0,-4 7 0,0-4 0,0-1 0,0 1 0,0 0 0,0 0 0,0 0 0,0 0 0,-4 0 0,2 0 0,-6 0 0,2-4 0,-4 3 0,0-4 0,-1 1 0,1-2 0,0-4 0,0 5 0,0-4 0,-1 3 0,1-4 0,0 0 0,1 0 0,-2 0 0,2 0 0,-1 0 0,0 0 0,0 0 0,0 0 0,0 0 0,1 0 0,-1 0 0,0 0 0,1 0 0,-1 0 0,1 0 0,-1 0 0,1 0 0,-1 0 0,1 0 0,-1 0 0,1 0 0,-1 0 0,0 0 0,1 0 0,-1 0 0,0 0 0,1 0 0,-1 0 0,0 0 0,1 0 0,-1 0 0,-1-4 0,1 3 0,0-4 0,0 5 0,0 0 0,0 0 0,0 0 0,0 0 0,0 0 0,0 0 0,0 0 0,0 0 0,0 0 0,1 0 0,-1 0 0,0 0 0,0 0 0,35 0 0,-17 0 0,28 0 0,-26 0 0,1 0 0,-1 0 0,0 0 0,0 0 0,0 0 0,0 0 0,0 0 0,0 0 0,0 0 0,0 0 0,0 5 0,0-4 0,0 3 0,0-4 0,-1 5 0,-3 0 0,2 1 0,2-2 0,0-4 0,4 0 0,-5 0 0,1-4 0,-5-2 0,4 1 0,-3-4 0,3 8 0,1-8 0,-1 8 0,1-7 0,-1 7 0,1-3 0,0-1 0,-1 4 0,1-3 0,0 4 0,-1-4 0,1 3 0,0-4 0,0 5 0,0 0 0,0 0 0,0 0 0,0 0 0,0 0 0,-1 0 0,1 0 0,0 0 0,0 0 0,0 0 0,-1 0 0,1 0 0,-1 0 0,1 0 0,-5 13 0,-1-5 0,-4 10 0,0-8 0,0 0 0,0 0 0,0-1 0,-13-4 0,5-1 0,-10-4 0,8 0 0,1 0 0,-1 0 0,0 0 0,1 0 0,-1 0 0,0 0 0,0 0 0,0 0 0,0 0 0,0 0 0,0 0 0,0 0 0,0 0 0,0 0 0,0 0 0,1 0 0,-1 0 0,0 0 0,1 0 0,-1 0 0,0 0 0,0 0 0,1 0 0,-1 0 0,0 0 0,1 0 0,-1 0 0,0-4 0,1 3 0,-1-4 0,0 1 0,1 3 0,-1-3 0,1-1 0,-1 4 0,1-3 0,-1 0 0,0 3 0,0-4 0,0 5 0,1 0 0,-1 0 0,0 0 0,1 0 0,-1 0 0,1 0 0,-1 0 0,0 0 0,0 0 0,0 0 0,0 0 0,1 0 0,-1 0 0,0 0 0,1 0 0,-1 0 0,0 0 0,1 0 0,-1 0 0,0 0 0,1 0 0,-1 0 0,0 5 0,0-4 0,5 8 0,-4-4 0,8 5 0,-4-1 0,5 1 0,13-5 0,-5-1 0,10-4 0,-8 5 0,0-4 0,0 3 0,-1-4 0,2 0 0,-2 0 0,2 0 0,-1 4 0,0-2 0,0 2 0,0-4 0,0 5 0,0-4 0,0 3 0,0-4 0,0 0 0,-1 0 0,1 0 0,0 0 0,-1 0 0,1 0 0,-1 0 0,1 0 0,-1 0 0,1 0 0,-1 0 0,1-4 0,-5-1 0,5-1 0,-5-2 0,5 7 0,0-4 0,0 1 0,0-2 0,0 0 0,-5-3 0,4 8 0,1-3 0,1-1 0,3 4 0,-4-3 0,0 4 0,0 0 0,1 0 0,-1 0 0,0 0 0,0 0 0,0 0 0,0 0 0,0 0 0,0 0 0,1 0 0,-1 0 0,0 0 0,0 0 0,0 0 0,0 0 0,0 0 0,0 0 0,0 0 0,-1 0 0,1 0 0,0 0 0,0 0 0,0 0 0,0 0 0,0 0 0,1 0 0,-1 0 0,0 0 0,0 0 0,0 0 0,-1 0 0,1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6:34.59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1 244 24575,'5'33'0,"-1"-7"0,-4-5 0,0-9 0,0 9 0,0-9 0,0 3 0,0 1 0,0-4 0,0 9 0,0-9 0,0 3 0,0 1 0,0-4 0,0 9 0,0-10 0,0 11 0,0-11 0,0 5 0,0 0 0,0-4 0,0 3 0,0-4 0,0-1 0,0 0 0,0 0 0,0 0 0,0 1 0,0-1 0,0 0 0,0 0 0,0 1 0,0-1 0,0 0 0,0 0 0,0 0 0,0 0 0,0 0 0,0 0 0,0 0 0,0-1 0,0 1 0,0 0 0,9-5 0,-3 0 0,9-5 0,-5 0 0,0 0 0,0 0 0,1 0 0,-1 0 0,0-5 0,0-1 0,0-4 0,6-1 0,-4 1 0,9-1 0,-9 1 0,4-1 0,-6 1 0,6-1 0,-5 0 0,5 5 0,-6-3 0,0 4 0,1-1 0,-1-3 0,0 8 0,0-9 0,0 5 0,1-5 0,-1-1 0,0 6 0,0-4 0,-4 3 0,3 0 0,-3-3 0,4 4 0,0-5 0,-5 0 0,4 4 0,-8-3 0,9-7 0,-9 4 0,9-9 0,-9 11 0,8 0 0,-4 0 0,1 0 0,3 4 0,-8-3 0,8 4 0,-29-5 0,3-1 0,-25 6 0,12-6 0,0 10 0,1-4 0,10 5 0,-3 0 0,12 0 0,0 0 0,4 9 0,1-3 0,5 14 0,0-3 0,0 6 0,0 0 0,5-6 0,1 4 0,5-4 0,5 1 0,-4-2 0,10-5 0,-5 0 0,0 0 0,4 0 0,-9-1 0,4-3 0,-6-3 0,0-4 0,0 0 0,1 0 0,-1 0 0,1-10 0,-1-3 0,-3-9 0,3-7 0,-8-2 0,3-7 0,0 8 0,-3 0 0,3 8 0,-5 5 0,0 1 0,0 6 0,-5 4 0,-5 1 0,-1 5 0,-4 10 0,4 3 0,0 10 0,5 6 0,0-5 0,6 5 0,0-6 0,0 0 0,0-6 0,0-1 0,5-6 0,1 0 0,9 1 0,-3-5 0,16 4 0,-9-8 0,32 3 0,-16-5 0,26 0 0,-6 0 0,1 0 0,16 0 0,-16 0 0,-1 0 0,-10 0 0,-8 0 0,-6-5 0,-2-1 0,-12-5 0,-1 5 0,-6-3 0,0 7 0,-4-7 0,-1-1 0,-5-1 0,0-4 0,0 5 0,0 0 0,0 0 0,-9 4 0,2 2 0,-14 4 0,10 0 0,-10 0 0,9 0 0,-16-5 0,9 3 0,-10-3 0,0 5 0,5-5 0,-6 3 0,8-8 0,-1 9 0,6-4 0,1 5 0,0-5 0,5 4 0,-5-9 0,6 9 0,0-4 0,-1 5 0,1 0 0,0 0 0,0 0 0,-6 0 0,4 0 0,-4 0 0,6 5 0,0 1 0,0 4 0,4 0 0,-3 0 0,8 1 0,-8-1 0,2 6 0,-3-5 0,4 5 0,-3-6 0,3-4 0,-4-2 0,35-23 0,-12 9 0,36-10 0,-24 10 0,10 8 0,-10-3 0,10 0 0,-10 3 0,4-3 0,-6 5 0,-1 0 0,1 0 0,0 0 0,-1-5 0,-5 4 0,-1-4 0,0 5 0,-5-5 0,5 4 0,-6-8 0,0 8 0,6-4 0,-4 5 0,4 0 0,-6-4 0,0 3 0,0-4 0,1 1 0,-1 2 0,0-2 0,0-1 0,1 4 0,-1-8 0,0 8 0,0-4 0,0 5 0,0 0 0,-1-4 0,1 3 0,0-4 0,-1 5 0,1 0 0,-5 13 0,-1-5 0,-4 11 0,0-9 0,0 0 0,0 0 0,0 0 0,0 0 0,0 0 0,0 0 0,0 1 0,0-1 0,0 0 0,0 0 0,0 1 0,0-1 0,0 0 0,0 0 0,0 0 0,0 1 0,0-1 0,0 0 0,0 0 0,0 0 0,0 0 0,0 0 0,0 0 0,0 0 0,-5-37 0,4 13 0,-4-31 0,0 22 0,-2 1 0,1-8 0,-4 6 0,3-11 0,1 11 0,-5-12 0,10 12 0,-5-5 0,6 6 0,0 1 0,0-1 0,0 6 0,0-5 0,0 11 0,0-5 0,0 6 0,0-6 0,0 4 0,0-3 0,0 4 0,0 1 0,0 0 0,-4 0 0,-2 5 0,-3 0 0,-1 1 0,5-1 0,0-5 0,1 0 0,-2 4 0,0-3 0,-3 3 0,4-4 0,-5 4 0,0-3 0,0 8 0,0-8 0,0 8 0,-1-4 0,1 5 0,0 0 0,-6 0 0,-1-5 0,-6-1 0,6 0 0,-4-4 0,4 8 0,-6-8 0,6 9 0,-5-4 0,11 5 0,-5 0 0,0 0 0,5 0 0,-5 0 0,0 0 0,5 0 0,-5 0 0,6 0 0,-6-5 0,4 4 0,-4-9 0,6 9 0,0-4 0,0 1 0,4-2 0,35 16 0,-11-1 0,23 19 0,-19-5 0,-5-5 0,6 3 0,-6-9 0,4 4 0,-4-5 0,6 0 0,-1 0 0,1 1 0,6-6 0,-4-1 0,4 0 0,-7-4 0,8 4 0,-12-5 0,10 0 0,-11 0 0,6 0 0,-6 0 0,4 0 0,-3 0 0,4 0 0,1 0 0,0 0 0,-1 0 0,-4 0 0,3 0 0,-10 0 0,5 0 0,-6 0 0,1 0 0,-1 0 0,0 0 0,0 0 0,0 0 0,-42 0 0,16 0 0,-29 0 0,24 0 0,4 0 0,-6 0 0,6 0 0,-4-5 0,9 4 0,-4-8 0,6 7 0,0-7 0,0 4 0,0-5 0,0 0 0,0 0 0,0 4 0,4-3 0,-3 8 0,4-8 0,-5 8 0,0-13 0,0 11 0,-1-7 0,2 10 0,-1 0 0,1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6:42.46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49 24575,'0'33'0,"0"-1"0,0-10 0,0-5 0,0 5 0,0-5 0,0 0 0,0 4 0,0-4 0,0 0 0,0 5 0,0-11 0,0 11 0,0-11 0,0 5 0,0 0 0,0-5 0,0 5 0,0-6 0,0 1 0,0-1 0,0 6 0,0-5 0,0 5 0,0 0 0,0-5 0,0 5 0,0-6 0,0 1 0,0-1 0,0 5 0,0-4 0,0 4 0,0-5 0,0 0 0,0 1 0,0-1 0,0 0 0,0 0 0,0 0 0,0-39 0,0 15 0,5-33 0,1 24 0,1 0 0,3 1 0,-3-8 0,4 6 0,1-5 0,-1 6 0,0 1 0,1-1 0,4 0 0,3-6 0,-1 5 0,4-5 0,-10 12 0,9-5 0,-3 10 0,4-9 0,-5 9 0,5-5 0,-11 11 0,5 1 0,-6 1 0,1 3 0,-1-4 0,0 1 0,0 3 0,1-9 0,-1 9 0,0-3 0,0 4 0,1 0 0,-1 0 0,0 0 0,0 0 0,1 0 0,-1 0 0,0 0 0,0 0 0,-37 16 0,6 7 0,-27 14 0,9 4 0,13-4 0,-6 2 0,8-8 0,5 4 0,8-10 0,5-2 0,6-1 0,0-11 0,0 5 0,0-6 0,0 1 0,0-1 0,0 0 0,15-4 0,-2 3 0,21-7 0,-10 3 0,6-5 0,-8 0 0,1 0 0,0 0 0,-1 0 0,-4 0 0,3 0 0,-9 0 0,3 0 0,-4-5 0,-1-6 0,1-1 0,-5-9 0,-2 9 0,-4-9 0,0 10 0,0-5 0,0 6 0,0-1 0,-10 34 0,8-10 0,-8 29 0,10-25 0,0 4 0,0-9 0,0 3 0,10-9 0,-3-1 0,14-5 0,-4 0 0,12 0 0,-4 0 0,10 0 0,-4-6 0,0-5 0,5-3 0,-12-7 0,5 7 0,-6-7 0,0 8 0,-6-2 0,4 3 0,-9 2 0,3 0 0,-9-1 0,-2 1 0,-4-5 0,0 3 0,0-4 0,0 6 0,-9 5 0,3 0 0,-14 5 0,8 0 0,-9 0 0,9 0 0,-4 0 0,6 5 0,0 0 0,4 6 0,2-1 0,4 0 0,0 6 0,0-4 0,0 3 0,0-4 0,4-6 0,6 0 0,1-15 0,4 3 0,-3-15 0,-7 5 0,5-5 0,-8-1 0,3 0 0,-5 1 0,0-1 0,0 6 0,0-5 0,0 11 0,-5-5 0,-1 6 0,-9 4 0,3 2 0,-9 4 0,9 0 0,-4 0 0,6 0 0,0 0 0,0 0 0,-1 4 0,1 2 0,0 4 0,0 0 0,0 1 0,-6-1 0,4 6 0,-4-4 0,5 10 0,0-11 0,0 11 0,1-11 0,3 5 0,3-6 0,4 0 0,0 1 0,0-1 0,14-5 0,-6 0 0,18-16 0,-14-1 0,9-11 0,-8 1 0,8 4 0,-8-4 0,3 5 0,-5 0 0,0 1 0,0 0 0,-1 5 0,1-5 0,-1 6 0,0-1 0,0 1 0,1 0 0,-1 4 0,-4-3 0,3 8 0,0-4 0,2 5 0,-1-4 0,-1 3 0,-4-8 0,5 3 0,0 1 0,-5-3 0,4 6 0,1-2 0,1 4 0,4 0 0,-5 0 0,0 0 0,0 0 0,0 0 0,-1 0 0,1 0 0,0 0 0,-1 0 0,1 0 0,-1 4 0,0-3 0,1 3 0,-1 1 0,0-4 0,1 3 0,-1-4 0,1 0 0,-1 0 0,0 0 0,1 4 0,-1-3 0,0 3 0,1-4 0,-1 0 0,0 0 0,1 0 0,-1 0 0,1 0 0,-1 0 0,0 0 0,-4 13 0,0-5 0,-5 11 0,4-9 0,-3 0 0,4 0 0,-5-1 0,0 1 0,0 0 0,0 0 0,0 0 0,0 0 0,0 1 0,0-1 0,0 0 0,0 0 0,0 0 0,0 0 0,0 1 0,0-1 0,0 0 0,0 0 0,0 1 0,0-1 0,0 0 0,0 0 0,0 0 0,0 0 0,0 0 0,0 0 0,0 0 0,0 0 0,0 0 0,0-1 0,0 1 0,0 0 0,0-1 0,0 1 0,0 0 0,0-1 0,0 1 0,0 0 0,0-1 0,4-32 0,-3 16 0,3-26 0,1 22 0,-4 1 0,4 0 0,-5 0 0,4 0 0,-3 0 0,4 0 0,-5 0 0,4 0 0,-3 0 0,4 0 0,-5 0 0,0 0 0,4 0 0,-3 0 0,3 0 0,-4 1 0,0-1 0,0-1 0,0 1 0,0 0 0,0 0 0,0 0 0,0 0 0,0 0 0,0 1 0,0-1 0,0 0 0,0 1 0,0-1 0,0 0 0,0 0 0,0 1 0,0-1 0,0 0 0,-4 0 0,3 0 0,-8 0 0,8 0 0,-3 1 0,4-1 0,-5 0 0,4 0 0,-3-1 0,-1 1 0,4 0 0,-8 4 0,-1 2 0,-1 4 0,-8 0 0,12 0 0,-3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6:48.19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21 142 24575,'21'11'0,"-7"2"0,-5-12 0,-3 8 0,3-8 0,-3 8 0,3-4 0,-4 1 0,5 2 0,-4-2 0,-2 4 0,1 0 0,-4 0 0,4 0 0,-5 0 0,0 1 0,0-1 0,0 0 0,0 0 0,0 1 0,0-1 0,0 0 0,0 0 0,0 0 0,-9-4 0,2-2 0,-7-8 0,4-2 0,4-4 0,-3 0 0,8 0 0,-8 0 0,8-1 0,-8 1 0,8 0 0,-8 4 0,3-8 0,0 8 0,-3-5 0,8 2 0,-8 8 0,4-8 0,0 0 0,0-2 0,5-3 0,0 4 0,0 0 0,0-1 0,0 1 0,0 0 0,0 0 0,0-1 0,0 1 0,5 0 0,0 0 0,1 0 0,-2 0 0,1 0 0,-4 0 0,8 0 0,-8 0 0,8 5 0,-4-8 0,5 10 0,0-6 0,0 9 0,0 0 0,0 0 0,0 0 0,1 0 0,-1 0 0,0 0 0,0 0 0,1 0 0,-1 0 0,6 0 0,-5 5 0,5-4 0,-6 8 0,6-8 0,-4 4 0,3-1 0,-4-3 0,4 4 0,-3-5 0,9 0 0,-9 0 0,9 0 0,-9 0 0,9 0 0,-4 0 0,0 0 0,5 0 0,-11 0 0,11 0 0,-11 0 0,5 0 0,-6 0 0,0 0 0,1 0 0,-1 0 0,0 0 0,0 0 0,1 0 0,-1 0 0,0 0 0,0 0 0,0 0 0,0 0 0,0 0 0,0 0 0,0 0 0,0 0 0,0 0 0,0 0 0,0 0 0,1 0 0,-1 0 0,0 0 0,0 0 0,0 0 0,0 0 0,0 0 0,0 0 0,0 0 0,1 0 0,-1 0 0,0 0 0,0 0 0,1 0 0,-1 0 0,0 0 0,0 0 0,1 0 0,-1 0 0,0 0 0,0 0 0,1 0 0,-1 0 0,0 0 0,0 0 0,1 0 0,-1 0 0,0 0 0,0 0 0,1 0 0,-1 0 0,0 0 0,0 0 0,0 0 0,0 4 0,1-3 0,-2 4 0,2-1 0,-2-3 0,1 4 0,0 4 0,-5-3 0,-1 8 0,1-8 0,-4 2 0,3 2 0,-4 1 0,0 3 0,0-4 0,0 0 0,0 0 0,0 0 0,0 0 0,5-1 0,-4 1 0,3 0 0,-4 0 0,0-1 0,5 1 0,-4 0 0,3 0 0,-4-1 0,0 1 0,5 0 0,-4 0 0,3 0 0,-4-1 0,0 1 0,0 0 0,0 0 0,0 0 0,0 0 0,-9-5 0,2 4 0,-8-8 0,5 4 0,-6-5 0,5 5 0,-5-4 0,6 3 0,0-4 0,-1 0 0,1 0 0,0 0 0,-6 0 0,4 0 0,-3 0 0,4 0 0,-4 0 0,3 0 0,-4 0 0,6 0 0,0 0 0,0 0 0,-1 0 0,-4 0 0,3 0 0,-4 0 0,6 0 0,0 0 0,-1 0 0,1-4 0,0 3 0,0-4 0,0 5 0,0-4 0,0 3 0,0-3 0,0 4 0,-1 0 0,1-5 0,0 4 0,0-3 0,0 4 0,0 0 0,1 0 0,-1 0 0,0 0 0,0 0 0,1 0 0,-1 0 0,0 0 0,0 0 0,1 0 0,-1 0 0,0 0 0,0 0 0,0 0 0,0 0 0,0 0 0,0 0 0,0 0 0,0 0 0,0 0 0,0 0 0,0 0 0,0 0 0,1 4 0,-1-3 0,0 8 0,0-8 0,0 3 0,0-4 0,1 4 0,-1-3 0,0 4 0,0-5 0,0 0 0,0 4 0,0-3 0,-1 4 0,1-5 0,0 4 0,0-3 0,1 4 0,-2-5 0,2 0 0,-2 0 0,2 0 0,-1 0 0,0 0 0,0 0 0,1 0 0,-1 0 0,1 0 0,-1-5 0,0 0 0,1-5 0,3 0 0,-3 5 0,8-4 0,-8 3 0,4-4 0,-1 0 0,-3 4 0,8-3 0,-8-1 0,8-1 0,-3-3 0,4 4 0,0-1 0,0 1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6:53.07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82 8 24575,'0'32'0,"0"-7"0,0-9 0,0 0 0,0-5 0,0 5 0,0-6 0,0 1 0,-5-1 0,4 0 0,-4 0 0,5 1 0,0-1 0,0 0 0,-4 0 0,3 1 0,-8-1 0,8 0 0,-4 0 0,1 0 0,3 0 0,-4 0 0,1 0 0,2 0 0,-2 0 0,-1 0 0,4 0 0,-8-5 0,4 9 0,-1-8 0,2 8 0,4-4 0,0-1 0,0 1 0,0-1 0,0 1 0,0-1 0,0 1 0,0 0 0,0-1 0,4 1 0,2-5 0,0 4 0,2-4 0,-7 5 0,8 0 0,-8 0 0,7-1 0,-7 1 0,4 0 0,-1 0 0,-3 0 0,4 0 0,0 1 0,0-1 0,1-1 0,2-3 0,-6 3 0,11-8 0,-6 3 0,7-4 0,-4 0 0,0 0 0,0 0 0,0 0 0,0 0 0,1 0 0,-1 0 0,0 0 0,0 0 0,1 0 0,-1-4 0,0-2 0,6-5 0,-4 6 0,9-5 0,-10 4 0,5 0 0,0-4 0,-4 4 0,3 0 0,-4-3 0,4 3 0,-3 0 0,4-4 0,-6 5 0,0-1 0,0-3 0,1 8 0,4-9 0,-3 9 0,4-4 0,-6 5 0,0 0 0,1-5 0,-1 4 0,0-3 0,0-1 0,0 4 0,0-3 0,1-1 0,-1 4 0,0-8 0,0 8 0,0-4 0,0 1 0,0 3 0,1-4 0,-1 5 0,0 0 0,0 0 0,0 0 0,0 0 0,1 0 0,-1-4 0,0 2 0,0-2 0,0 4 0,1 0 0,-1 0 0,0 0 0,-1 0 0,1 0 0,0 0 0,0 0 0,0 0 0,0 0 0,0 0 0,0 0 0,0 0 0,1 0 0,-1 0 0,0 0 0,0 0 0,1 0 0,-1 0 0,0 0 0,0 0 0,0 0 0,1 0 0,-1 0 0,0 0 0,0 0 0,6 0 0,-4 0 0,4 0 0,-1 0 0,-3 0 0,4 0 0,-6 0 0,0 0 0,0 0 0,1 0 0,-1 0 0,0 0 0,0 0 0,0 0 0,0 0 0,0 0 0,0 0 0,-1 4 0,1 6 0,0 1 0,-5 3 0,3-9 0,-6 4 0,10-4 0,-5 5 0,6-1 0,-3-3 0,-5 2 0,4-2 0,-8 4 0,7-28 0,-7 12 0,-2-28 0,0 22 0,-4-9 0,5 9 0,0-4 0,0 6 0,0 0 0,-4 0 0,2 0 0,-2 0 0,4 0 0,-5-5 0,4 3 0,-3-2 0,-1 4 0,4 0 0,-3 1 0,4-1 0,-5 0 0,4 0 0,-3 0 0,-1 0 0,4 1 0,-4-1 0,1 0 0,3 0 0,-4 1 0,1-1 0,3 0 0,-4 0 0,5 0 0,0 0 0,0-1 0,0 2 0,0-1 0,0 0 0,0 0 0,0 0 0,-4 0 0,3-1 0,-4 1 0,5 0 0,0 0 0,0 0 0,-4 0 0,-1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3:02.78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51 178 24575,'27'0'0,"-4"0"0,-13 0 0,0 0 0,0-5 0,1 4 0,-1-4 0,0 1 0,0 3 0,0-3 0,0 4 0,1 0 0,-1 0 0,0 0 0,0 0 0,0 0 0,0 0 0,0 0 0,0 0 0,0 0 0,1 0 0,-1-5 0,0 4 0,0-3 0,0 4 0,0 0 0,0 0 0,0 0 0,0 0 0,0 0 0,-1 0 0,1 0 0,0-4 0,-1 3 0,1-4 0,-1 5 0,1 0 0,0-4 0,0 3 0,0-4 0,-1 5 0,1 0 0,0 0 0,0 0 0,-1 0 0,1 0 0,0 0 0,0 0 0,-1-4 0,1 3 0,0-4 0,0 5 0,0-4 0,1 3 0,-1-4 0,0 5 0,-1 0 0,1 0 0,0-5 0,0 4 0,0-3 0,-1-1 0,1 4 0,0-3 0,-1 4 0,1-4 0,0 2 0,0-2 0,0 4 0,-5-9 0,-1-1 0,-4-5 0,0 1 0,-4 4 0,-1 5 0,-10 1 0,5-1 0,-5 4 0,5-3 0,0 4 0,0 0 0,0 0 0,0 0 0,0 0 0,0 0 0,0 0 0,0 0 0,0 0 0,1 0 0,-1 0 0,0 0 0,0 0 0,1 0 0,-1 0 0,0 0 0,0 0 0,1 0 0,-1 4 0,0-3 0,1 4 0,-1-5 0,0 0 0,0 0 0,0 0 0,0 0 0,0 0 0,1 0 0,-1 0 0,0 0 0,0 0 0,0 0 0,0 0 0,0 0 0,0 0 0,0 0 0,0 4 0,0-3 0,0 3 0,0-4 0,0 0 0,0 0 0,1 0 0,-1 0 0,0 0 0,1 0 0,-1 0 0,0 5 0,0-4 0,0 3 0,1-4 0,-1 0 0,0 0 0,1 0 0,-1 0 0,0 0 0,0 0 0,1 0 0,-1 0 0,0 0 0,0 0 0,1 0 0,-1 0 0,0 0 0,0 0 0,1 0 0,-1 0 0,1 0 0,-1 0 0,0 0 0,1 0 0,-1 9 0,5-2 0,1 7 0,4-4 0,0 0 0,0 0 0,0 0 0,0 0 0,0 1 0,0-1 0,0 0 0,0 0 0,0 1 0,0-1 0,0 0 0,0 0 0,0 1 0,0-1 0,0 0 0,0 0 0,4 1 0,-3-1 0,9 0 0,-9 0 0,8 0 0,-8 1 0,8-1 0,-8 0 0,8 0 0,-8 1 0,8-1 0,-8 0 0,8 0 0,-8 0 0,3-1 0,1 1 0,-4 0 0,3 0 0,0 0 0,2 0 0,0 0 0,2 0 0,-7 0 0,8-5 0,-4 8 0,5-6 0,0 2 0,-1 0 0,1-8 0,-1 3 0,1-4 0,0 0 0,-1 0 0,1 0 0,0 0 0,0 0 0,0 0 0,0 0 0,1 0 0,-1 0 0,0 0 0,0 0 0,1 0 0,-1 0 0,0 0 0,0 0 0,1 0 0,-1 0 0,0 0 0,0 0 0,1 0 0,-1 0 0,0 0 0,0 0 0,1 0 0,-1 0 0,0 0 0,0 0 0,0 0 0,1 0 0,-1 0 0,0 0 0,0 0 0,1 0 0,-1 4 0,0-2 0,0 6 0,0-2 0,0 0 0,-5 2 0,5-2 0,-5 0 0,1 3 0,3-3 0,-3-1 0,4 4 0,0-3 0,0-1 0,0 4 0,-4-3 0,3 0 0,-3 3 0,4-4 0,0 5 0,-5 1 0,4-6 0,-8 4 0,13-3 0,-12 4 0,8 0 0,-6-4 0,-3 3 0,8-3 0,-8 4 0,4 0 0,-5 0 0,0 0 0,0 0 0,0 0 0,0 0 0,0 0 0,0 0 0,0 0 0,0 1 0,0-1 0,0 0 0,0 0 0,0 0 0,0 0 0,0 0 0,0 0 0,0 0 0,0 0 0,0-1 0,0 1 0,0 0 0,0 0 0,-5 0 0,4 0 0,-8 0 0,8 0 0,-3 0 0,4 0 0,-5 0 0,4 1 0,-3-1 0,4 0 0,0 0 0,-5 1 0,4-1 0,-3 0 0,4 0 0,-5 0 0,4 0 0,-8 0 0,8 0 0,-3 0 0,-1 0 0,4 0 0,-8-5 0,8 8 0,-8-6 0,8 7 0,-7-9 0,7 4 0,-8-4 0,8 4 0,-8 1 0,4-5 0,-5 0 0,0-1 0,0-3 0,0 8 0,1-8 0,-1 3 0,1 0 0,-1-3 0,1 4 0,-1-1 0,0-3 0,0 3 0,1-4 0,-1 0 0,1 0 0,-1 0 0,1 0 0,-1 0 0,1 0 0,-1 0 0,0 0 0,1 0 0,-1 0 0,0 0 0,1 0 0,-1 0 0,0 0 0,1 0 0,-1 0 0,0 0 0,1 0 0,-1 0 0,0 0 0,1 0 0,-1 0 0,0 4 0,1-2 0,-1 2 0,0-4 0,0 0 0,0 0 0,1 0 0,-1 0 0,0 0 0,0 0 0,0 0 0,0 0 0,0 0 0,0 0 0,0 0 0,0 0 0,0 0 0,0-5 0,-1 0 0,6-11 0,-4 4 0,2-9 0,-3 4 0,-2-6 0,1 0 0,0 1 0,4-1 0,-3 0 0,9 1 0,-4-1 0,5 0 0,0 6 0,0-4 0,0 9 0,0-9 0,0 9 0,0-4 0,0 6 0,4 0 0,2 0 0,4-1 0,-4 1 0,3 0 0,-8 0 0,8 0 0,-7-1 0,7-5 0,-3 0 0,4 0 0,1 1 0,-6 5 0,5-6 0,-9 4 0,4-3 0,0-1 0,-4 4 0,9-3 0,-9 4 0,4 1 0,-1 0 0,-3 0 0,8-1 0,-3 1 0,4 4 0,-4-3 0,3 4 0,-3-6 0,4 6 0,0-4 0,0 3 0,1-4 0,-1 4 0,0-3 0,-4 3 0,3-4 0,-3 4 0,4-3 0,-4 4 0,3-6 0,-4 1 0,6 0 0,-1 0 0,0-1 0,0 6 0,6-5 0,-4 4 0,9 0 0,-9-3 0,9 3 0,-4-5 0,6 0 0,-1-1 0,1 1 0,6-1 0,-4 1 0,4 4 0,-7 2 0,1 5 0,-6 0 0,9 0 0,-13 0 0,7 0 0,-10 0 0,1 0 0,-1 0 0,0 0 0,-1 0 0,1 4 0,-5 1 0,4 1 0,-3 7 0,-1-6 0,0 7 0,-5-4 0,0 1 0,0-1 0,0 0 0,0 6 0,0-5 0,0 5 0,0 0 0,0-5 0,0 5 0,0 0 0,0-4 0,0 3 0,0 1 0,0-4 0,0 9 0,0-4 0,0 0 0,0 5 0,0-5 0,0 0 0,-5 4 0,-2-4 0,1 0 0,-4 5 0,4-5 0,-6 5 0,6-5 0,-4 5 0,4-5 0,-5 0 0,0 4 0,0-9 0,1 4 0,-1-6 0,1 0 0,0 0 0,4 1 0,-3-1 0,3 0 0,-4 0 0,0 1 0,0-1 0,-1 0 0,1-4 0,0 3 0,0-8 0,-5 13 0,4-12 0,-4 12 0,5-9 0,-1 1 0,1 3 0,0-8 0,4 8 0,-8-8 0,8 4 0,-9-5 0,5 0 0,0 0 0,0 0 0,0 0 0,0 0 0,0 0 0,-1-5 0,1-6 0,-1-6 0,0 0 0,5-4 0,1 3 0,5 1 0,-4 2 0,2 4 0,-2-4 0,4 3 0,0-4 0,0 6 0,0 0 0,0-1 0,0 1 0,0 0 0,0 0 0,9 0 0,-2 1 0,7-2 0,-8 1 0,2 0 0,-6 0 0,7 0 0,-8 0 0,8 4 0,-3-3 0,4 8 0,0-4 0,0 5 0,0-4 0,0 2 0,0-2 0,1-1 0,-1 4 0,0-3 0,0-1 0,1 4 0,-1-4 0,0 5 0,0 0 0,0 0 0,1 0 0,-1 0 0,0 10 0,-5-4 0,0 9 0,-5-5 0,0 1 0,0 4 0,0-3 0,0 4 0,0-6 0,0 0 0,0 1 0,0-1 0,0 0 0,0 0 0,0 0 0,0 1 0,0-1 0,-9 0 0,2-4 0,-8-2 0,5-4 0,0 0 0,-6 0 0,4 0 0,-9 0 0,5 0 0,-1 0 0,7 0 0,5 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7:01.58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560 1368 24575,'38'0'0,"-7"0"0,-2 0 0,-6 0 0,-1 0 0,-5 0 0,5 0 0,-11 0 0,11 0 0,-5 0 0,6 0 0,6 0 0,-5 0 0,5 0 0,-6 0 0,0 0 0,-1 0 0,1 0 0,-6 0 0,-1 0 0,0 0 0,1 0 0,5 0 0,1 0 0,6 0 0,12-5 0,-1 4 0,7-9 0,-16 8 0,-2-3 0,-6 5 0,0 0 0,-6-5 0,4 4 0,-9-3 0,4 4 0,-6 0 0,6-5 0,-5 3 0,5-3 0,-6 5 0,6-5 0,-4 4 0,3-4 0,1 5 0,-4 0 0,4 0 0,-6 0 0,0 0 0,0 0 0,0 0 0,0 0 0,0 0 0,0-5 0,0 4 0,0-3 0,0 4 0,0 0 0,0 0 0,0-5 0,-1 4 0,1-4 0,0 5 0,-5-8 0,0-3 0,-15 0 0,-3-3 0,-10 8 0,1-5 0,-1-1 0,-6 1 0,4-1 0,-10 0 0,10 0 0,-4 1 0,6-1 0,6 1 0,-4 0 0,9 1 0,-9 4 0,9-3 0,-3 7 0,4-2 0,-4 4 0,3 0 0,-4 0 0,1 0 0,-3 0 0,1 0 0,-4 0 0,9 0 0,-3 0 0,-1 0 0,4 0 0,-9 0 0,9 0 0,-9 0 0,4 0 0,-6 0 0,-6 0 0,5 0 0,-12 0 0,5 0 0,0 0 0,-4 0 0,10 0 0,-4-5 0,6 4 0,1-4 0,-1 5 0,0 0 0,1 0 0,-7 0 0,4 0 0,-4 0 0,7 0 0,5 0 0,-5 0 0,11 0 0,-11-6 0,11 5 0,-5-4 0,6 1 0,-1 2 0,6-7 0,0-5 0,5 1 0,0-6 0,0 3 0,0 4 0,10-4 0,3 5 0,10 0 0,-1 0 0,7 4 0,2-3 0,0 8 0,4-9 0,-4 10 0,7-10 0,-1 9 0,0-3 0,0 5 0,-6 0 0,5-6 0,-12 5 0,12-5 0,-12 6 0,12-5 0,-6-2 0,1-5 0,5 0 0,-5 0 0,6-1 0,0 1 0,1-1 0,-7 1 0,-2 6 0,-7 1 0,1 0 0,-6 3 0,-1-3 0,-6 5 0,1 0 0,-1 0 0,0 0 0,-42 0 0,3 0 0,-47 0 0,20 0 0,1-11 0,2 8 0,14-8 0,-6 6 0,8 3 0,6-8 0,2 9 0,6-4 0,1 0 0,-1 3 0,6-7 0,1 8 0,1-4 0,3 5 0,-4-5 0,0 4 0,5-3 0,-10 4 0,9 0 0,-4-5 0,0 4 0,5-3 0,-5 4 0,0-5 0,5 3 0,-5-3 0,10 1 0,-3 3 0,3-13 0,1 7 0,0-8 0,5-1 0,0 5 0,0-10 0,0 9 0,0-9 0,5 9 0,6-4 0,13 4 0,0 6 0,5-5 0,0 10 0,-4-4 0,10 5 0,-10 0 0,4 0 0,0 0 0,-5-5 0,5 4 0,-6-4 0,6 5 0,-4-5 0,4 3 0,0-3 0,-5 0 0,5 4 0,-12-4 0,5 5 0,-11 0 0,5 0 0,-6-4 0,1 2 0,-6-7 0,4 4 0,-8-5 0,4 0 0,-5-1 0,0 1 0,0 0 0,0 0 0,0 0 0,0 0 0,-5 1 0,0 3 0,-5 2 0,-6-1 0,-1 4 0,-6-9 0,-6 8 0,5-3 0,-6 5 0,8-5 0,-1 4 0,6-4 0,-11 5 0,15 0 0,-15 0 0,11 0 0,-6 0 0,1 0 0,4 0 0,-3 0 0,10 0 0,-5 0 0,6 0 0,-1 0 0,1 0 0,0 0 0,0-4 0,-1 2 0,1-2 0,0 4 0,0 0 0,0 0 0,0 0 0,0 0 0,0-4 0,4-2 0,-2 1 0,7-8 0,-4 6 0,5-8 0,0 5 0,0 0 0,0 0 0,0 0 0,0-1 0,0 1 0,9 0 0,-2 0 0,8-1 0,-5 6 0,0-4 0,0 8 0,1-4 0,-1 5 0,0 0 0,6 0 0,-4 0 0,3 0 0,-4 0 0,4-5 0,-3 4 0,4-4 0,-6 5 0,6-5 0,-5 3 0,5-3 0,-6 1 0,1 3 0,-1-4 0,0 1 0,0-2 0,0 0 0,1-3 0,-1 8 0,0-4 0,0 5 0,0 0 0,0 0 0,0 0 0,0 0 0,0 0 0,-1 0 0,1 0 0,0-4 0,-1 3 0,1-8 0,0 8 0,0-3 0,0 4 0,-1 0 0,1 0 0,0 0 0,-1 0 0,1 0 0,0-5 0,0 4 0,-1-3 0,1 4 0,0 0 0,0 0 0,0-5 0,0 4 0,0-4 0,0 5 0,1 0 0,-1 0 0,0 0 0,0 0 0,0 0 0,0 0 0,1 0 0,-1 0 0,-1 0 0,1 0 0,-37 0 0,19 0 0,-36 0 0,33 0 0,-10 0 0,3 0 0,1 0 0,-4 0 0,9 0 0,-3 0 0,-1 0 0,4 0 0,-9 0 0,9 0 0,-3 0 0,4 0 0,1 0 0,0 0 0,0 0 0,-1 0 0,1 0 0,0 0 0,0 0 0,0 0 0,0 0 0,0 5 0,0-4 0,0 4 0,0-5 0,0 0 0,-1 0 0,1 0 0,-6 0 0,5 0 0,-11 0 0,11 0 0,-11 0 0,11 0 0,-5 0 0,6 0 0,0 0 0,0-5 0,0 4 0,0-3 0,0 4 0,1 0 0,-1 0 0,0 0 0,0 0 0,0 0 0,1 0 0,-1 0 0,0 0 0,0 0 0,0 0 0,0 0 0,0 0 0,0 0 0,0 0 0,0 0 0,0 0 0,0 0 0,0 0 0,0 0 0,0 0 0,0 0 0,1 0 0,-1 0 0,0 0 0,1 0 0,-7 0 0,-1 0 0,-6 0 0,-6 0 0,-9 0 0,-9 0 0,-7 0 0,-9 6 0,7-4 0,1 10 0,3-10 0,19 8 0,-4-9 0,15 4 0,5 0 0,1-4 0,6 4 0,4-5 0,1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3:13.16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24575,'0'34'0,"0"-9"0,0-3 0,0-5 0,0 0 0,0-1 0,0 0 0,0-5 0,0 5 0,0 0 0,0-5 0,0 5 0,0-6 0,0 0 0,0 6 0,0-4 0,0 4 0,0-6 0,0 0 0,0 0 0,0 0 0,0 1 0,5-1 0,-4 0 0,8 0 0,-8 1 0,4-1 0,-5 0 0,4 0 0,-2 0 0,2 1 0,0-2 0,-3 1 0,4 0 0,-1 0 0,-2 0 0,2 0 0,-4 0 0,4 0 0,-3 0 0,4 0 0,-5 0 0,0-1 0,0 1 0,0 0 0,4-1 0,-3 1 0,3 0 0,1-1 0,0-4 0,9 0 0,-4-5 0,5-10 0,-10 3 0,5-15 0,-4 11 0,0-5 0,4 0 0,-4 5 0,0-11 0,3 11 0,-3-5 0,4 0 0,-4 5 0,4-5 0,-4 0 0,0 4 0,3-3 0,-8 4 0,9 1 0,-9-6 0,8 5 0,-8-5 0,3 6 0,1-1 0,-4 1 0,8 0 0,-8 0 0,3 0 0,1 0 0,-4 0 0,8 5 0,-8-8 0,3 6 0,-4-7 0,0 4 0,0 0 0,0 0 0,0 0 0,0 0 0,0 0 0,0-1 0,0 1 0,0 0 0,0 0 0,0-1 0,0 1 0,0 0 0,0 0 0,0-1 0,0 1 0,0 0 0,0 0 0,0 0 0,9 4 0,-2 26 0,8-3 0,-4 20 0,-5-15 0,4 1 0,-8 0 0,8 6 0,-8-5 0,8 5 0,-9-11 0,9 3 0,-8-9 0,3 9 0,-1-10 0,-3 5 0,4-6 0,0 1 0,-4-1 0,3 0 0,-4 0 0,5 1 0,-4-1 0,3 0 0,-4 0 0,5 1 0,-4-1 0,4 0 0,-1 0 0,-3 0 0,4 0 0,-5-42 0,0 17 0,0-34 0,0 26 0,0 1 0,0-1 0,0 0 0,0 6 0,0-4 0,0 9 0,0-4 0,0 6 0,0 0 0,0 0 0,0-1 0,0 1 0,0 0 0,0 0 0,4 1 0,-3-1 0,3 1 0,10 22 0,-11-2 0,16 20 0,-18-8 0,9-1 0,-9-4 0,9 3 0,-8-4 0,7 0 0,-8-1 0,4 0 0,-1-5 0,-2 5 0,7-6 0,-8 1 0,8-1 0,-8 0 0,4 0 0,-5 0 0,4 0 0,-3 0 0,-1-42 0,-1 23 0,-5-40 0,6 37 0,-5-9 0,4 9 0,-4-3 0,5 4 0,0 1 0,0 0 0,0 0 0,0 0 0,0 0 0,0 0 0,0 0 0,0 1 0,0-1 0,0 0 0,0 1 0,0-1 0,0 1 0,9 31 0,-7-15 0,12 31 0,-13-26 0,4 4 0,-5-6 0,0 0 0,0 1 0,0-1 0,0 0 0,0 0 0,0 0 0,5 0 0,-4 0 0,3 0 0,-4 0 0,0 0 0,5 0 0,-4 0 0,3 0 0,-4 0 0,0 0 0,5 0 0,-4 0 0,4 0 0,-5 0 0,0 0 0,0 0 0,0 0 0,0 0 0,0 0 0,4 0 0,-3 0 0,4 0 0,-5-1 0,0 1 0,0 0 0,0-1 0,0 1 0,0 0 0,0-1 0,0 1 0,0-43 0,0 23 0,0-39 0,0 37 0,0-3 0,0 4 0,0-4 0,0 3 0,4-3 0,-3 6 0,4-1 0,-1 0 0,-3 0 0,8 4 0,-8-7 0,4 6 0,-1-7 0,-3 4 0,4 0 0,-5 0 0,4 0 0,-3 0 0,4 0 0,-5 0 0,0 0 0,0 1 0,0-1 0,0 0 0,0-1 0,0 1 0,0 0 0,0 1 0,0-1 0,0 1 0,0-1 0,0 1 0,0-1 0,0 1 0,-4-1 0,3 1 0,-3-1 0,4 1 0,0-1 0,0 0 0,-5 0 0,4 0 0,-4-1 0,5 1 0,-4 0 0,8 43 0,-8-24 0,9 35 0,-5-34 0,0 6 0,5-5 0,-4 5 0,4-6 0,-5 1 0,0 4 0,0-3 0,0 4 0,0 0 0,4-5 0,-3 5 0,4-6 0,-5 0 0,0 1 0,0-1 0,0 0 0,0 0 0,0 1 0,0-1 0,0 0 0,0 0 0,0 0 0,0 0 0,0 0 0,0 0 0,0 0 0,0 0 0,0 0 0,0 0 0,0-1 0,0 1 0,0 0 0,0 0 0,0 0 0,0-1 0,0 1 0,0 0 0,0 0 0,0 0 0,0 0 0,0-1 0,0 1 0,0 0 0,0 0 0,0 0 0,0-1 0,0 1 0,0 0 0,0 0 0,0 0 0,0-1 0,0 2 0,0-2 0,0 2 0,0-2 0,0 2 0,0-2 0,0 1 0,0 0 0,0 0 0,0-1 0,0 1 0,0 0 0,0-1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3:17.09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77 86 24575,'0'-25'0,"0"3"0,0 13 0,0-1 0,0 0 0,0 0 0,-13 30 0,6-18 0,-11 23 0,9-20 0,-1-4 0,0 8 0,1-4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3:31.04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24575,'0'34'0,"0"-5"0,0-19 0,0 0 0,0 0 0,4 1 0,2-1 0,0 0 0,-2 0 0,1 1 0,-4-1 0,4 0 0,-5 0 0,0 0 0,4 0 0,-3 0 0,4 1 0,-1-1 0,-3 0 0,4 0 0,-1-1 0,-3 1 0,3 0 0,1 0 0,-4 0 0,8 0 0,-8-1 0,8 1 0,-8 0 0,8 0 0,-8 0 0,8 0 0,-8 0 0,8 0 0,-8-1 0,8 2 0,-8-2 0,4 2 0,-1-1 0,-2 0 0,6 0 0,-7 0 0,4 0 0,-5 0 0,4-1 0,-3 1 0,4 0 0,-5 0 0,0 0 0,0 0 0,0 0 0,0 0 0,0 0 0,0 0 0,0 1 0,0-1 0,0 0 0,0 0 0,0 0 0,0 0 0,0 1 0,0-1 0,0 0 0,0 0 0,0 0 0,0 0 0,0 1 0,0-1 0,0 0 0,0 0 0,0 0 0,0 0 0,0 0 0,0 0 0,0 1 0,0-1 0,0 0 0,0 0 0,0 0 0,0 1 0,0-1 0,0 0 0,0 0 0,0 0 0,0 0 0,0 0 0,0 0 0,0 0 0,0 0 0,0 0 0,0 0 0,-5-1 0,4 1 0,-8-5 0,8-28 0,-3 11 0,4-27 0,0 27 0,0-9 0,0 4 0,0 0 0,5-4 0,1 3 0,0-4 0,4-1 0,-8-6 0,3-2 0,0-6 0,-3 0 0,3-1 0,1 1 0,-5 6 0,4-4 0,1 10 0,-5-4 0,9 6 0,-9 1 0,9 5 0,-4-5 0,0 11 0,-1-11 0,-1 11 0,-3-11 0,4 11 0,-5-5 0,0 0 0,0 5 0,0-5 0,0 6 0,0-1 0,0 1 0,0 0 0,0 0 0,4-1 0,-2 1 0,2 0 0,-4 0 0,0 0 0,9 5 0,-2 26 0,3 10 0,2 24 0,-5 0 0,1-1 0,3-8 0,-3 7 0,-1-8 0,5 9 0,-5-8 0,0-1 0,4-8 0,-9 1 0,8-8 0,-3 6 0,-1-12 0,5 12 0,-9-12 0,8 6 0,-8-8 0,3-5 0,0 5 0,-4-5 0,4 6 0,-5-6 0,0 4 0,0-9 0,0 3 0,0-4 0,0-1 0,0 0 0,0 0 0,0 1 0,0-41 0,0 9 0,0-34 0,0 10 0,0-10 0,-6-1 0,5-15 0,-5 15 0,6-6 0,0 8 0,0 7 0,0 2 0,0 14 0,0 2 0,0 7 0,0 4 0,0 3 0,0 4 0,0 1 0,12 27 0,-8-6 0,14 24 0,-17-6 0,4-4 0,-5 10 0,0-4 0,0 6 0,0 1 0,0-1 0,0 0 0,0-6 0,0 5 0,0-5 0,0 0 0,0 4 0,0-10 0,0 4 0,0-7 0,0 1 0,5-6 0,-4 4 0,3-9 0,-4 4 0,0-6 0,0 0 0,0 0 0,5 1 0,-4-48 0,3 14 0,-4-56 0,0 12 0,0 8 0,0-30 0,0 38 0,0-29 0,0 23 0,0-5 0,6 15 0,1 2 0,0 8 0,3 12 0,-4 3 0,4 11 0,0 6 0,4 0 0,-2 5 0,2 0 0,-8 5 0,-2 5 0,-4 1 0,0 4 0,0 1 0,0 1 0,0 6 0,0-6 0,0 4 0,0-4 0,0 6 0,0-6 0,0 4 0,0-9 0,0 9 0,0-9 0,0 9 0,0-9 0,0 9 0,0-9 0,0 4 0,0-6 0,0 0 0,0 0 0,0 1 0,0-1 0,0 0 0,0 0 0,-4 0 0,3 0 0,-8-4 0,8 7 0,-8-6 0,8 8 0,-4-5 0,5 1 0,0-1 0,0 0 0,0 0 0,0 0 0,0 0 0,0-46 0,0 14 0,0-48 0,0 31 0,0-13 0,0 5 0,0-7 0,0 7 0,6 2 0,-5 15 0,4-6 0,0 17 0,-4-8 0,8 15 0,-8-4 0,8 6 0,-8 0 0,4 0 0,-5 0 0,4 0 0,-3-1 0,4 1 0,-5-6 0,0 5 0,0-5 0,4 10 0,-3 30 0,3-1 0,-4 20 0,0-8 0,6-4 0,-5 6 0,5 1 0,-6-1 0,0-6 0,0 5 0,0-6 0,0 1 0,5 5 0,-3-12 0,3 5 0,-5 1 0,5-6 0,-4 5 0,4-12 0,-5 5 0,0-5 0,0 0 0,0 4 0,0-4 0,0 0 0,0-1 0,5-5 0,-4-1 0,4 0 0,-5 0 0,8-39 0,0 8 0,2-35 0,-5 11 0,1-2 0,-4-7 0,4 0 0,-1 7 0,-3-5 0,3 13 0,0 0 0,-4 10 0,10 6 0,-10 1 0,8 5 0,-7 1 0,7 6 0,-4 4 0,5 1 0,0 5 0,-1 0 0,1 5 0,0 4 0,-5 2 0,-1 4 0,-4 1 0,0 1 0,0 5 0,0 1 0,0 0 0,0 0 0,0 6 0,0-5 0,0 5 0,0-12 0,0 5 0,0-5 0,0 0 0,0 4 0,0-9 0,0 4 0,0-1 0,0-3 0,0 4 0,0-6 0,0 0 0,0 0 0,0 1 0,0-1 0,0 0 0,0 0 0,0 1 0,0-1 0,0-50 0,0 23 0,0-41 0,0 35 0,0 0 0,5 1 0,-3-1 0,3 0 0,-5 1 0,0-1 0,5 0 0,-4 1 0,4-1 0,-5 6 0,0-4 0,4 9 0,-2-4 0,2 6 0,-4 0 0,0 0 0,0-1 0,0-4 0,0-2 0,0 1 0,0 1 0,0 4 0,0 1 0,0 0 0,0 0 0,4 47 0,3-14 0,-2 41 0,1-26 0,-6-8 0,0 6 0,0-12 0,0 12 0,0-12 0,0 6 0,0-8 0,0 1 0,0-6 0,0-1 0,0-1 0,0-3 0,0 4 0,0-6 0,0 0 0,0 1 0,0-1 0,0 0 0,0 6 0,0-5 0,0 5 0,0-6 0,0 0 0,0 1 0,4-1 0,-2 0 0,2 0 0,-4 1 0,0-1 0,0 0 0,5 0 0,0-4 0,1-30 0,3 6 0,-8-30 0,4 18 0,-5-8 0,0 1 0,6 0 0,-5-8 0,4 6 0,-5-6 0,6 8 0,-5 0 0,5 6 0,-6 2 0,5 6 0,-4 6 0,4 1 0,-5 6 0,4 0 0,-3 0 0,4 0 0,-5 0 0,0 0 0,0-1 0,0 1 0,4 0 0,1 5 0,10 15 0,-9 3 0,4 14 0,-5-4 0,-4 0 0,4-1 0,-5 8 0,0-6 0,0 5 0,0-6 0,0-1 0,0 1 0,0 0 0,0-6 0,0 4 0,0-4 0,0 0 0,0-1 0,0 0 0,0-4 0,0 3 0,0 1 0,0-4 0,0 3 0,0-4 0,0-1 0,0 0 0,0 0 0,0 1 0,0-1 0,0 0 0,0-1 0,0-37 0,0 7 0,0-26 0,0 11 0,0 5 0,0-14 0,0 6 0,0-6 0,0 8 0,0 6 0,0-4 0,0 10 0,0-4 0,0 6 0,0 6 0,0 1 0,0 6 0,0 0 0,0 0 0,0 0 0,0 0 0,13 5 0,-6 1 0,11 4 0,-12 4 0,3 12 0,-8-3 0,4 13 0,-5-15 0,0 11 0,0-5 0,0 0 0,0 4 0,0-9 0,0 9 0,0-9 0,0 9 0,0-9 0,0 9 0,0-10 0,0 5 0,0-5 0,0-1 0,0 0 0,0 0 0,0 0 0,5 1 0,-4-1 0,4 0 0,-5 0 0,0 1 0,0-1 0,0 0 0,0 0 0,4 1 0,-3-1 0,4 0 0,-5 0 0,0 0 0,4-38 0,-3 13 0,3-32 0,-4 25 0,0-1 0,0 0 0,0 1 0,5-1 0,-4 0 0,4 1 0,-5-1 0,0 0 0,0 6 0,0 1 0,5 0 0,-3 5 0,3-5 0,-1 11 0,-3-4 0,8 3 0,-3 1 0,3 0 0,1 5 0,0 0 0,-1 5 0,-3 0 0,-2 5 0,1 6 0,-4 1 0,4 12 0,-5-4 0,0-2 0,0-1 0,0-5 0,0 5 0,0-4 0,0 3 0,0-9 0,0 3 0,5-10 0,-4 4 0,4 0 0,-5-37 0,0 18 0,0-45 0,0 31 0,0-12 0,0 12 0,0-11 0,0 10 0,0-4 0,0 12 0,0-4 0,0 9 0,0-3 0,0 4 0,4 1 0,2 5 0,3 0 0,1 5 0,0 13 0,-5-5 0,-1 11 0,-4-8 0,0-1 0,0 0 0,0 6 0,0-5 0,0 5 0,0-6 0,0 1 0,0-1 0,0 0 0,0 0 0,0 1 0,0-1 0,0 0 0,0 0 0,0 1 0,0-1 0,0 0 0,0 0 0,0 1 0,0-1 0,0 0 0,0 0 0,0-1 0,0 1 0,0 0 0,0 0 0,0 0 0,0-1 0,0 2 0,0-2 0,0 1 0,0 0 0,0 0 0,0 0 0,0 0 0,0-1 0,0 1 0,0 0 0,0 0 0,0 0 0,0 0 0,0 0 0,0 0 0,0 0 0,0-1 0,0 1 0,0 0 0,0-1 0,0 1 0,0 0 0,0 0 0,0-1 0,0 1 0,0 0 0,0 0 0,0-1 0,0 1 0,0 0 0,0 0 0,0-1 0,0 1 0,0-1 0,0 0 0,13-3 0,-6-2 0,11-4 0,-13-9 0,4 7 0,-4-11 0,1 8 0,-2-5 0,0 0 0,-2 1 0,2-1 0,-4 1 0,0-1 0,0 0 0,0 1 0,0-1 0,0 0 0,0 0 0,0 1 0,0-1 0,0 0 0,0 1 0,0-1 0,0 0 0,0 0 0,0 0 0,0 0 0,0 0 0,0 0 0,0-1 0,0 1 0,0 0 0,0 1 0,0-1 0,0 0 0,0 1 0,0-1 0,0 0 0,0 1 0,0-1 0,0 1 0,0-1 0,0 1 0,0-1 0,0 1 0,0-1 0,0 0 0,-5 1 0,4-1 0,-3 0 0,4 1 0,0-1 0,0 0 0,-5 0 0,4 0 0,-3-1 0,-1 1 0,4 0 0,-3 0 0,-1-1 0,4 1 0,-4 0 0,1 0 0,3-1 0,-4 1 0,5 0 0,-4 0 0,2 0 0,-2 0 0,-1 0 0,4 0 0,-3 0 0,-1 0 0,4 0 0,-4 0 0,5 0 0,5 36 0,1-18 0,-1 29 0,4-32 0,-7 4 0,7-3 0,-8 4 0,3 0 0,1 1 0,-4-1 0,4 0 0,-1 0 0,-3 0 0,4 0 0,-1 0 0,-3 0 0,8 0 0,-8-1 0,3 1 0,1-1 0,-4 1 0,3-1 0,-4 1 0,4-1 0,-3 1 0,4 0 0,-5-1 0,0 1 0,0 0 0,0-1 0,0 1 0,0-1 0,0 1 0,0-1 0,0 0 0,0 1 0,0-1 0,0 1 0,0-1 0,0 1 0,0-1 0,0 1 0,0-1 0,0 1 0,0 0 0,0-1 0,0 1 0,0-1 0,0 1 0,0-1 0,0 1 0,0-1 0,0 1 0,0-1 0,0 1 0,-33-40 0,-4-19 0,2 5 0,0-2 0,-2-10 0,7 11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3:39.13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0 871 24575,'0'-26'0,"0"2"0,0 8 0,0 5 0,0-5 0,0 6 0,0-1 0,0 1 0,5 0 0,-4 0 0,4 0 0,-5 0 0,0-1 0,4 1 0,-3 0 0,3 0 0,-4 0 0,0 0 0,0 0 0,0 0 0,0 0 0,0 0 0,0-1 0,0 1 0,0 0 0,0 0 0,0 0 0,0 0 0,0 0 0,0 0 0,0-1 0,0 1 0,0 0 0,0 0 0,0-1 0,0 1 0,0 0 0,0-6 0,0 4 0,0-9 0,0 10 0,0-11 0,-4 11 0,3-11 0,-4 11 0,5-5 0,0 0 0,0 5 0,0-5 0,0 6 0,0 0 0,0 0 0,0-1 0,0 1 0,0 0 0,0 0 0,0 1 0,0-1 0,0 0 0,0 1 0,0-1 0,0 0 0,0 0 0,0 1 0,0-1 0,0 0 0,0 0 0,0-1 0,0 1 0,0 0 0,0 0 0,0 0 0,0 0 0,0 1 0,0-1 0,9 4 0,-2 2 0,7 4 0,-4 0 0,1 0 0,-1 0 0,0 0 0,0 0 0,6 0 0,-5 0 0,5 0 0,0 0 0,-4 0 0,3 0 0,1 0 0,-4 0 0,4 5 0,-1 1 0,-3 4 0,4 1 0,-6-1 0,0 0 0,6 1 0,-4 0 0,3-1 0,-4 1 0,-1-6 0,0 4 0,0-3 0,0 4 0,-4 0 0,3 1 0,-3-1 0,0 0 0,3-4 0,-4 3 0,6-3 0,-1 4 0,0-5 0,-5 4 0,4-3 0,-3 4 0,-1 0 0,4 0 0,-3 0 0,-1 0 0,4 0 0,-8 0 0,4 0 0,0 6 0,-4-4 0,4 9 0,-5-4 0,0 0 0,5 4 0,-3-3 0,3 4 0,-5 1 0,0 0 0,0-1 0,0 1 0,0-6 0,0 4 0,0-9 0,5 9 0,-4-9 0,4 4 0,-5-6 0,0 0 0,0 0 0,0 0 0,0 1 0,0-1 0,0 0 0,0 0 0,0 0 0,0 0 0,0 0 0,0-1 0,0 1 0,0 0 0,0-1 0,0 1 0,0 0 0,-4-1 0,-6-3 0,-1-2 0,-3-4 0,0 0 0,2 0 0,-2 0 0,3-5 0,-4-1 0,3-4 0,-9-6 0,9 4 0,-4-9 0,5 4 0,0-1 0,0-3 0,0 4 0,0 0 0,1 1 0,-1 6 0,1 0 0,4 0 0,2 0 0,4-1 0,0 1 0,0 0 0,8 31 0,-1-18 0,8 23 0,-5-26 0,0 0 0,0 0 0,0 0 0,1-4 0,-1-7 0,1-7 0,1-4 0,4-1 0,-4 6 0,4-4 0,-5 3 0,1-4 0,-2 5 0,2-5 0,-2 11 0,-4-11 0,4 5 0,-4 0 0,0 1 0,3 1 0,-7 3 0,7-4 0,-3 6 0,4 0 0,0 0 0,-1 5 0,-4-4 0,4 8 0,-3-8 0,4 4 0,0-1 0,-1 2 0,2 4 0,-2 0 0,1 0 0,0-4 0,0 3 0,-1-4 0,1 5 0,-5 19 0,-1-9 0,1 20 0,-4-13 0,4 0 0,-5-1 0,0 0 0,0-4 0,0 3 0,0 1 0,0-4 0,0 4 0,0-1 0,0-3 0,0 4 0,0 0 0,0-5 0,0 5 0,0-6 0,0 0 0,0 1 0,0-1 0,0 0 0,0 0 0,0 1 0,5-1 0,-4 0 0,4 0 0,-5 0 0,0 0 0,0 0 0,0 0 0,0 0 0,0 0 0,0 0 0,0 0 0,0 0 0,0 0 0,0 0 0,0 0 0,0 0 0,0 0 0,0 0 0,0 0 0,0 0 0,0-1 0,0 1 0,0 0 0,0-1 0,-9 1 0,2-4 0,-13-2 0,9-4 0,-11 0 0,5 0 0,-12 6 0,5-5 0,-12 5 0,12-6 0,-12 0 0,12 5 0,-5-4 0,6 4 0,0-5 0,6 0 0,1 0 0,6 0 0,0 0 0,0 0 0,-1 0 0,1 0 0,-6 0 0,5 0 0,-5 0 0,6 0 0,0 0 0,-6 0 0,4 0 0,-4 0 0,6 0 0,0 0 0,0 0 0,0 0 0,0-5 0,5 0 0,1-9 0,4 3 0,0-8 0,0-5 0,0 10 0,0-2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3:45.63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1 517 24575,'0'-38'0,"0"6"0,0 8 0,0 3 0,0 4 0,0-6 0,0 1 0,0 4 0,0-3 0,0 10 0,0-5 0,0 6 0,0-1 0,0 1 0,0 0 0,0 0 0,0-1 0,0 1 0,0 0 0,0 0 0,0-6 0,0 5 0,0-5 0,0 6 0,0 0 0,0 0 0,0 1 0,0-1 0,0 0 0,0 0 0,0 0 0,0 0 0,0 0 0,0 0 0,0 0 0,0 0 0,12 5 0,-4 1 0,10 4 0,-8 0 0,0 0 0,0 0 0,1 0 0,-1 4 0,0 2 0,0 4 0,1-4 0,-1-2 0,0 1 0,0-4 0,1 4 0,-1-1 0,0-3 0,0 4 0,1-5 0,-1 4 0,0-2 0,0 7 0,1-8 0,-1 3 0,6 1 0,-5-3 0,5 3 0,-6-5 0,0 0 0,1 0 0,-1 0 0,0 0 0,0 4 0,0-3 0,0 3 0,0-4 0,-1 0 0,1 0 0,0 0 0,0 0 0,0 0 0,-1 0 0,1 0 0,0 0 0,0 0 0,0 0 0,0 0 0,0 0 0,0 0 0,0 0 0,0 0 0,0 0 0,0 0 0,0 0 0,0 0 0,1 0 0,-1 0 0,0 0 0,0 0 0,0 0 0,0 0 0,1 0 0,-1 0 0,0 0 0,0 0 0,0 0 0,0 0 0,0 0 0,0 0 0,0 0 0,0-4 0,0 3 0,-1-3 0,1 4 0,0 0 0,-1 0 0,1 0 0,0 0 0,0 0 0,0-5 0,-1 4 0,1-4 0,0 5 0,0 0 0,-1 0 0,1-4 0,0 3 0,0-4 0,0 1 0,0 3 0,1-4 0,-1 5 0,0 0 0,0 0 0,1 0 0,-1 0 0,0 0 0,0 0 0,1 0 0,-1 0 0,0 0 0,0 0 0,0 0 0,0 0 0,0 0 0,-1 0 0,2 0 0,-2 0 0,1 0 0,0 0 0,-1 0 0,1 0 0,-1-4 0,0 3 0,1-8 0,-1 8 0,1-3 0,-1 4 0,1 0 0,0 0 0,-1 0 0,1 0 0,-1 0 0,1 0 0,-1 0 0,0 0 0,1 0 0,-1 0 0,1 0 0,-1 0 0,0 0 0,1 0 0,-1 0 0,-4 13 0,-1-5 0,-4 11 0,0-9 0,0 0 0,0 0 0,0 0 0,0 1 0,0-1 0,0 0 0,0 0 0,0 0 0,0 0 0,0 0 0,0 0 0,0 1 0,0-2 0,0 2 0,0-2 0,0 1 0,0 0 0,0 0 0,0 0 0,0 0 0,0 0 0,0 0 0,0-1 0,0 1 0,0 0 0,0-1 0,0 1 0,0 0 0,0-1 0,0 1 0,0 0 0,0-1 0,-13-4 0,6 0 0,-12-5 0,9 0 0,0 0 0,0 0 0,0 0 0,-1 0 0,1 0 0,0 0 0,0 0 0,0 0 0,-1 0 0,1 0 0,0 0 0,0 0 0,0 0 0,-1 0 0,-4 0 0,3 0 0,-4 0 0,6 0 0,0 0 0,0 0 0,0 0 0,-1 0 0,2 0 0,-2 0 0,1 0 0,0 0 0,0 0 0,0 0 0,0 0 0,-1 0 0,1 0 0,0 0 0,0 0 0,-1 0 0,1 0 0,0 0 0,0 0 0,0 0 0,0 0 0,-1 0 0,1 0 0,0 0 0,0 0 0,-1 0 0,1 0 0,0 0 0,0 0 0,-1-5 0,1 4 0,0-4 0,0 5 0,-6-5 0,4 4 0,-3-9 0,4 9 0,-4-3 0,3-1 0,-4 4 0,6-3 0,0-1 0,0 4 0,-1-4 0,1 5 0,0 0 0,0 0 0,0 0 0,0 0 0,0 0 0,0 0 0,0 0 0,-1 0 0,1 0 0,0 0 0,0 0 0,0 0 0,1 0 0,-1 0 0,0 0 0,1 0 0,-1 0 0,1 0 0,-1 0 0,0 0 0,1 0 0,-1 0 0,0 0 0,1 0 0,4-10 0,-6-16 0,10 10 0,-5-9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3T06:54:00.48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184 274 24575,'26'0'0,"-3"0"0,-13 0 0,0 0 0,6 0 0,-4 0 0,3 0 0,-4 0 0,-1 0 0,0 0 0,0 0 0,1 0 0,-1 0 0,0 0 0,-1 0 0,2 0 0,-2 0 0,1 0 0,0 0 0,0 0 0,0 0 0,0 0 0,0 0 0,0 0 0,0 0 0,0 0 0,0 0 0,0 0 0,0 0 0,0 0 0,0 0 0,0 0 0,0-4 0,0 2 0,0-2 0,0 4 0,0-5 0,0 4 0,0-3 0,1 4 0,-2 0 0,2-5 0,-2 4 0,1-4 0,0 5 0,1 0 0,-1 0 0,-1-4 0,2 3 0,-2-3 0,2 4 0,-1 0 0,0 0 0,0 0 0,0 0 0,0 0 0,-1 0 0,2 0 0,-2 0 0,1 0 0,0 0 0,0 0 0,-1 0 0,1 0 0,-1 0 0,1 0 0,0 0 0,-1 0 0,1 0 0,0 0 0,0 0 0,0 0 0,0 0 0,-1 0 0,1 0 0,0 0 0,0-5 0,-1 4 0,1-3 0,0 4 0,0 0 0,-1 0 0,1 0 0,0 0 0,-1 0 0,1 0 0,-1 0 0,1 0 0,0 0 0,-1 0 0,1 0 0,-1 0 0,1 0 0,-1 0 0,1 0 0,0 0 0,-1 0 0,1 0 0,-1 0 0,1 0 0,-1 0 0,1 4 0,-5 6 0,-1 0 0,-4 4 0,5-4 0,-4 0 0,3 0 0,-4-1 0,5 1 0,-4-1 0,4 1 0,-5 0 0,4 0 0,-3 0 0,3 0 0,-4 0 0,5 0 0,-4 0 0,3-1 0,-4 1 0,0 0 0,0 0 0,0 0 0,0 0 0,0 0 0,0-1 0,0 1 0,0 0 0,0-1 0,0 1 0,0 0 0,0 0 0,0-1 0,0 1 0,0-1 0,0 1 0,0 0 0,0-1 0,0 1 0,0-1 0,0 1 0,0-1 0,0 1 0,0 0 0,0 0 0,0 0 0,0-1 0,0 1 0,0 0 0,0 0 0,0 0 0,0-1 0,0 1 0,-13-5 0,5-1 0,-11-4 0,9 0 0,-1 0 0,1 0 0,0 0 0,0 0 0,-1 0 0,-4 0 0,3 0 0,-4 0 0,6 0 0,0 0 0,0 0 0,-1 0 0,1 0 0,0 0 0,0 0 0,-1 0 0,1 0 0,0 0 0,0 0 0,0 0 0,-1 0 0,1 0 0,0 0 0,0 0 0,0 0 0,0 0 0,-1 0 0,1 0 0,0 0 0,0 0 0,0 0 0,0 0 0,0 0 0,0 0 0,0 0 0,0 0 0,-1 0 0,1 0 0,0 0 0,0-4 0,0 3 0,-1-4 0,1 5 0,0-4 0,0 3 0,0-4 0,0 5 0,0 0 0,0 0 0,0 0 0,0 0 0,0 0 0,-1 0 0,1-4 0,0 3 0,0-4 0,0 5 0,0 0 0,0 0 0,0 0 0,-1 0 0,1 0 0,0 0 0,0-4 0,-1 3 0,1-4 0,0 5 0,0 0 0,0-5 0,0 4 0,0-3 0,0-1 0,0 4 0,-1-3 0,1 4 0,0 0 0,0-5 0,0 4 0,-1-4 0,1 5 0,0 0 0,0 0 0,0-4 0,0 3 0,0-4 0,0 5 0,0-4 0,0 2 0,5-7 0,-9 8 0,12-8 0,-12 8 0,9-8 0,-1 3 0,-3 1 0,8-8 0,-8 10 0,8-10 0,-9 8 0,9-5 0,-8 1 0,8-1 0,-7 5 0,2-4 0,0 3 0,2-4 0,0 0 0,2 0 0,-2 0 0,4 1 0,-5-1 0,4 0 0,-3 0 0,4 0 0,0 0 0,0 0 0,0 0 0,0 0 0,0 1 0,0-1 0,0 0 0,0 1 0,0-1 0,4 1 0,-3-1 0,7 1 0,-7-1 0,4 1 0,-5-1 0,0 1 0,0-1 0,0 1 0,0-1 0,0 0 0,0 0 0,0 0 0,0 0 0,0 0 0,0 0 0,0 0 0,0 0 0,0 0 0,0 0 0,0 0 0,0 0 0,0 0 0,0 0 0,0-1 0,0 2 0,0-2 0,0 1 0,0 0 0,0 0 0,0 0 0,0 0 0,0-1 0,0 2 0,9 3 0,-3 2 0,9 4 0,-5 0 0,-1 0 0,1 0 0,0 0 0,0 0 0,1 0 0,-1 0 0,0 4 0,0-3 0,1 9 0,-1-5 0,0 1 0,0 3 0,1-8 0,-1 4 0,0-1 0,0-3 0,1 9 0,-1-9 0,0 8 0,-5-4 0,-24 0 0,3-1 0,-19-4 0,17 0 0,3 0 0,-1 0 0,4 0 0,-4 0 0,6 0 0,0 0 0,0 0 0,0 0 0,-1 0 0,1 0 0,0 0 0,0 0 0,0 0 0,1 5 0,-1 0 0,4 4 0,-2-3 0,2 2 0,1-3 0,-3 5 0,3-5 0,-5 4 0,0-8 0,1 3 0,-1-4 0,0 5 0,0-4 0,5 8 0,-4-4 0,3 1 0,1 6 0,0-5 0,5 6 0,0-3 0,5-4 0,1 7 0,4-10 0,-5 10 0,5-12 0,-5 9 0,5-9 0,-4 8 0,7-8 0,-6 8 0,7-8 0,-4 4 0,-5-1 0,4 1 0,-4 5 0,1 0 0,-2 0 0,-4-1 0,0 0 0,0 1 0,0-1 0,0 1 0,0-1 0,4 1 0,-3-1 0,3 1 0,1 0 0,0 0 0,1 0 0,3-4 0,-8 3 0,8-3 0,-8 4 0,8 0 0,-8 0 0,4 0 0,-1 0 0,-3 0 0,4 0 0,-1 0 0,-3 1 0,4-1 0,-5 0 0,0 0 0,0 1 0,4-1 0,-2 0 0,2 0 0,-4 1 0,5-1 0,-4 0 0,3 0 0,-4 1 0,0-1 0,0 0 0,0 0 0,0 1 0,0-1 0,5 0 0,-4 0 0,4 1 0,-5-1 0,0 0 0,0 0 0,0 0 0,0 1 0,0-1 0,0 0 0,0 0 0,0 1 0,0-1 0,0 0 0,0 0 0,0 0 0,0 0 0,0 0 0,0 1 0,0-2 0,0 1 0,0 0 0,0 0 0,-13-5 0,5 0 0,-11-5 0,9 0 0,-1 0 0,1 0 0,0-11 0,-1 4 0,0-8 0,1 4 0,4 1 0,-3 4 0,4-3 0,-6 4 0,6-6 0,-4 6 0,3-4 0,-4 3 0,4-4 0,-3-1 0,8 1 0,-8 5 0,8-9 0,-8 12 0,7-12 0,-2 5 0,4-2 0,0-3 0,0 4 0,0 0 0,0 1 0,0-1 0,0-5 0,0 3 0,0-2 0,0 3 0,0 1 0,0-6 0,0 5 0,-5-5 0,4 0 0,-8 5 0,3-5 0,-4 0 0,-1 5 0,5-11 0,-3 11 0,8-11 0,-8 11 0,8-11 0,-8 11 0,7-5 0,-2 0 0,-1 5 0,4-5 0,-3 6 0,4 0 0,0 0 0,0 0 0,0 0 0,0 0 0,0 0 0,0 0 0,0 1 0,8-1 0,-1 4 0,8 2 0,-10-1 0,5 4 0,-5-8 0,1 3 0,3 1 0,-3-4 0,-1 3 0,4-4 0,-8 0 0,4 0 0,-1 0 0,-3 0 0,4-1 0,-5 1 0,4 0 0,-2 1 0,2-1 0,-4 0 0,0 0 0,0 1 0,0-1 0,0 0 0,0 1 0,0-1 0,0 0 0,0 0 0,0 0 0,0 0 0,0 0 0,0-1 0,0 1 0,0 0 0,9 5 0,-2 0 0,8 5 0,-5 0 0,6 0 0,1 0 0,6 0 0,-6 0 0,4 0 0,-4 0 0,6 5 0,0 2 0,-1 4 0,1 0 0,-6 0 0,4 0 0,-3 0 0,-1-4 0,4 3 0,-4-9 0,6 4 0,6-5 0,-5 0 0,5 0 0,1 0 0,-6 0 0,5 0 0,-6 0 0,-1 0 0,1 0 0,-6 0 0,-1 0 0,-6 0 0,0 0 0,1 0 0,-1 0 0,0 0 0,0 0 0,1 0 0,-1 0 0,0-5 0,0 4 0,0-3 0,1 4 0,-1-5 0,-1 4 0,-3-8 0,3 3 0,-4 1 0,1-4 0,7 8 0,-6-4 0,7 5 0,-5 0 0,1 0 0,0 0 0,-1 0 0,1 0 0,-1 5 0,1-4 0,0 4 0,-1-5 0,2 0 0,-1 0 0,0 4 0,0-3 0,0 4 0,0-1 0,1-2 0,-1 2 0,0-4 0,0 5 0,1-4 0,-1 3 0,0 1 0,0-4 0,0 3 0,0-4 0,0 0 0,0 0 0,0 5 0,-4 0 0,2 1 0,-6 7 0,2-7 0,-4 9 0,0-5 0,0 0 0,0 0 0,0 0 0,0 0 0,0 0 0,0 0 0,0 0 0,0 0 0,0 0 0,0 0 0,0 0 0,0 0 0,0 1 0,0-1 0,0 0 0,0 0 0,0 0 0,0 0 0,0 0 0,0 0 0,0 0 0,0 0 0,0 0 0,0 0 0,0 0 0,0 0 0,0 0 0,0 1 0,0-1 0,0 0 0,0 0 0,0 0 0,0 0 0,0-1 0,0 1 0,0 0 0,0 0 0,0 0 0,0-1 0,0 1 0,0 0 0,0 0 0,0-1 0,0 1 0,0 0 0,0 0 0,0 0 0,0-1 0,0 1 0,0-1 0,0 1 0,0-1 0,0 1 0,0-1 0,0 1 0,0-36 0,0 18 0,0-29 0,0 26 0,0 1 0,0 0 0,0 0 0,0-1 0,0 1 0,0 0 0,0 0 0,0 0 0,0 0 0,4 0 0,-3 0 0,8 5 0,-8-9 0,4 8 0,-1-9 0,-2 6 0,2-1 0,0 0 0,-3 0 0,4 1 0,-5-1 0,4 1 0,-3-1 0,3 0 0,-4 0 0,0 0 0,0 1 0,0-1 0,0 0 0,0 1 0,0-1 0,0 0 0,0 0 0,0 0 0,0 0 0,0 0 0,0 0 0,0 0 0,0 0 0,0 1 0,0-1 0,0 0 0,0 1 0,0-1 0,0 1 0,0-1 0,0 0 0,0 1 0,0-1 0,-4 1 0,3-1 0,-3 33 0,4-15 0,0 26 0,0-24 0,0 1 0,0 4 0,4-3 0,-3 4 0,4-6 0,-5 0 0,0 0 0,0 1 0,4-1 0,-3 0 0,4 0 0,-5-1 0,0 1 0,0 0 0,5 0 0,-4 0 0,3-1 0,-4 1 0,5 0 0,-4-1 0,3 1 0,-4-1 0,5 1 0,-4 0 0,4 0 0,-5 0 0,0 0 0,0-1 0,0 1 0,0 0 0,0-1 0,0 1 0,0 0 0,0-1 0,0 1 0,0 0 0,0-1 0,0 1 0,0-1 0,0 1 0,0 0 0,0 0 0,0 0 0,0 0 0,0 1 0,0-1 0,0 0 0,0 0 0,0 6 0,0-4 0,0 3 0,0 1 0,0-4 0,-5 4 0,4-6 0,-8 0 0,3 0 0,-4 0 0,-6-4 0,5-1 0,-11-5 0,5 0 0,0 0 0,-4 0 0,9 0 0,-9-5 0,9-1 0,-9-5 0,10 0 0,-6-5 0,1 4 0,4-9 0,-4 9 0,5-10 0,0 5 0,0 0 0,0-4 0,0 4 0,0-10 0,0 8 0,1-7 0,4 15 0,-4-5 0,9 6 0,-8 0 0,3 0 0,-4 0 0,0 4 0,0 2 0,0 4 0,1 0 0,-1 0 0,0 0 0,0 0 0,1 0 0,-1-9 0,4 2 0,2-7 0,4 4 0,-5-1 0,4 1 0,-4-6 0,5 5 0,-4-5 0,3 6 0,-4-1 0,5 1 0,0 0 0,0 0 0,0 0 0,0 0 0,0-4 0,0-3 0,0 5 0,0 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797B9-538C-40DB-9832-A4A7B4E58523}" type="datetimeFigureOut">
              <a:rPr lang="de-DE" smtClean="0"/>
              <a:t>22.03.2021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413FC-2FF5-4287-9311-55BCEAF5F7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7495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22.03.2021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5607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22.03.2021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2650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22.03.2021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274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22.03.2021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506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22.03.2021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6136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22.03.2021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4649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22.03.2021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287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22.03.2021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3408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22.03.2021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2768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22.03.2021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595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22.03.2021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2746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F44E-A967-45AF-988C-6D295EDBDD52}" type="datetimeFigureOut">
              <a:rPr lang="de-DE" smtClean="0"/>
              <a:t>22.03.2021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4696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7.png"/><Relationship Id="rId21" Type="http://schemas.openxmlformats.org/officeDocument/2006/relationships/customXml" Target="../ink/ink6.xml"/><Relationship Id="rId42" Type="http://schemas.openxmlformats.org/officeDocument/2006/relationships/image" Target="../media/image25.png"/><Relationship Id="rId47" Type="http://schemas.openxmlformats.org/officeDocument/2006/relationships/customXml" Target="../ink/ink19.xml"/><Relationship Id="rId63" Type="http://schemas.openxmlformats.org/officeDocument/2006/relationships/customXml" Target="../ink/ink27.xml"/><Relationship Id="rId68" Type="http://schemas.openxmlformats.org/officeDocument/2006/relationships/image" Target="../media/image38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6" Type="http://schemas.openxmlformats.org/officeDocument/2006/relationships/image" Target="../media/image12.png"/><Relationship Id="rId29" Type="http://schemas.openxmlformats.org/officeDocument/2006/relationships/customXml" Target="../ink/ink10.xml"/><Relationship Id="rId24" Type="http://schemas.openxmlformats.org/officeDocument/2006/relationships/image" Target="../media/image16.png"/><Relationship Id="rId32" Type="http://schemas.openxmlformats.org/officeDocument/2006/relationships/image" Target="../media/image20.png"/><Relationship Id="rId37" Type="http://schemas.openxmlformats.org/officeDocument/2006/relationships/customXml" Target="../ink/ink14.xml"/><Relationship Id="rId40" Type="http://schemas.openxmlformats.org/officeDocument/2006/relationships/image" Target="../media/image24.png"/><Relationship Id="rId45" Type="http://schemas.openxmlformats.org/officeDocument/2006/relationships/customXml" Target="../ink/ink18.xml"/><Relationship Id="rId53" Type="http://schemas.openxmlformats.org/officeDocument/2006/relationships/customXml" Target="../ink/ink22.xml"/><Relationship Id="rId58" Type="http://schemas.openxmlformats.org/officeDocument/2006/relationships/image" Target="../media/image33.png"/><Relationship Id="rId66" Type="http://schemas.openxmlformats.org/officeDocument/2006/relationships/image" Target="../media/image37.png"/><Relationship Id="rId5" Type="http://schemas.openxmlformats.org/officeDocument/2006/relationships/image" Target="../media/image4.jpeg"/><Relationship Id="rId61" Type="http://schemas.openxmlformats.org/officeDocument/2006/relationships/customXml" Target="../ink/ink26.xml"/><Relationship Id="rId19" Type="http://schemas.openxmlformats.org/officeDocument/2006/relationships/customXml" Target="../ink/ink5.xml"/><Relationship Id="rId14" Type="http://schemas.openxmlformats.org/officeDocument/2006/relationships/image" Target="../media/image11.png"/><Relationship Id="rId22" Type="http://schemas.openxmlformats.org/officeDocument/2006/relationships/image" Target="../media/image15.png"/><Relationship Id="rId27" Type="http://schemas.openxmlformats.org/officeDocument/2006/relationships/customXml" Target="../ink/ink9.xml"/><Relationship Id="rId30" Type="http://schemas.openxmlformats.org/officeDocument/2006/relationships/image" Target="../media/image19.png"/><Relationship Id="rId35" Type="http://schemas.openxmlformats.org/officeDocument/2006/relationships/customXml" Target="../ink/ink13.xml"/><Relationship Id="rId43" Type="http://schemas.openxmlformats.org/officeDocument/2006/relationships/customXml" Target="../ink/ink17.xml"/><Relationship Id="rId48" Type="http://schemas.openxmlformats.org/officeDocument/2006/relationships/image" Target="../media/image28.png"/><Relationship Id="rId56" Type="http://schemas.openxmlformats.org/officeDocument/2006/relationships/image" Target="../media/image32.png"/><Relationship Id="rId64" Type="http://schemas.openxmlformats.org/officeDocument/2006/relationships/image" Target="../media/image36.png"/><Relationship Id="rId69" Type="http://schemas.openxmlformats.org/officeDocument/2006/relationships/customXml" Target="../ink/ink30.xml"/><Relationship Id="rId8" Type="http://schemas.openxmlformats.org/officeDocument/2006/relationships/image" Target="../media/image7.jpeg"/><Relationship Id="rId51" Type="http://schemas.openxmlformats.org/officeDocument/2006/relationships/customXml" Target="../ink/ink21.xml"/><Relationship Id="rId3" Type="http://schemas.openxmlformats.org/officeDocument/2006/relationships/image" Target="../media/image2.png"/><Relationship Id="rId12" Type="http://schemas.openxmlformats.org/officeDocument/2006/relationships/image" Target="../media/image10.png"/><Relationship Id="rId17" Type="http://schemas.openxmlformats.org/officeDocument/2006/relationships/customXml" Target="../ink/ink4.xml"/><Relationship Id="rId25" Type="http://schemas.openxmlformats.org/officeDocument/2006/relationships/customXml" Target="../ink/ink8.xml"/><Relationship Id="rId33" Type="http://schemas.openxmlformats.org/officeDocument/2006/relationships/customXml" Target="../ink/ink12.xml"/><Relationship Id="rId38" Type="http://schemas.openxmlformats.org/officeDocument/2006/relationships/image" Target="../media/image23.png"/><Relationship Id="rId46" Type="http://schemas.openxmlformats.org/officeDocument/2006/relationships/image" Target="../media/image27.png"/><Relationship Id="rId59" Type="http://schemas.openxmlformats.org/officeDocument/2006/relationships/customXml" Target="../ink/ink25.xml"/><Relationship Id="rId67" Type="http://schemas.openxmlformats.org/officeDocument/2006/relationships/customXml" Target="../ink/ink29.xml"/><Relationship Id="rId20" Type="http://schemas.openxmlformats.org/officeDocument/2006/relationships/image" Target="../media/image14.png"/><Relationship Id="rId41" Type="http://schemas.openxmlformats.org/officeDocument/2006/relationships/customXml" Target="../ink/ink16.xml"/><Relationship Id="rId54" Type="http://schemas.openxmlformats.org/officeDocument/2006/relationships/image" Target="../media/image31.png"/><Relationship Id="rId62" Type="http://schemas.openxmlformats.org/officeDocument/2006/relationships/image" Target="../media/image35.png"/><Relationship Id="rId70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5" Type="http://schemas.openxmlformats.org/officeDocument/2006/relationships/customXml" Target="../ink/ink3.xml"/><Relationship Id="rId23" Type="http://schemas.openxmlformats.org/officeDocument/2006/relationships/customXml" Target="../ink/ink7.xml"/><Relationship Id="rId28" Type="http://schemas.openxmlformats.org/officeDocument/2006/relationships/image" Target="../media/image18.png"/><Relationship Id="rId36" Type="http://schemas.openxmlformats.org/officeDocument/2006/relationships/image" Target="../media/image22.png"/><Relationship Id="rId49" Type="http://schemas.openxmlformats.org/officeDocument/2006/relationships/customXml" Target="../ink/ink20.xml"/><Relationship Id="rId57" Type="http://schemas.openxmlformats.org/officeDocument/2006/relationships/customXml" Target="../ink/ink24.xml"/><Relationship Id="rId10" Type="http://schemas.openxmlformats.org/officeDocument/2006/relationships/customXml" Target="../ink/ink1.xml"/><Relationship Id="rId31" Type="http://schemas.openxmlformats.org/officeDocument/2006/relationships/customXml" Target="../ink/ink11.xml"/><Relationship Id="rId44" Type="http://schemas.openxmlformats.org/officeDocument/2006/relationships/image" Target="../media/image26.png"/><Relationship Id="rId52" Type="http://schemas.openxmlformats.org/officeDocument/2006/relationships/image" Target="../media/image30.png"/><Relationship Id="rId60" Type="http://schemas.openxmlformats.org/officeDocument/2006/relationships/image" Target="../media/image34.png"/><Relationship Id="rId65" Type="http://schemas.openxmlformats.org/officeDocument/2006/relationships/customXml" Target="../ink/ink28.xml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3" Type="http://schemas.openxmlformats.org/officeDocument/2006/relationships/customXml" Target="../ink/ink2.xml"/><Relationship Id="rId18" Type="http://schemas.openxmlformats.org/officeDocument/2006/relationships/image" Target="../media/image13.png"/><Relationship Id="rId39" Type="http://schemas.openxmlformats.org/officeDocument/2006/relationships/customXml" Target="../ink/ink15.xml"/><Relationship Id="rId34" Type="http://schemas.openxmlformats.org/officeDocument/2006/relationships/image" Target="../media/image21.png"/><Relationship Id="rId50" Type="http://schemas.openxmlformats.org/officeDocument/2006/relationships/image" Target="../media/image29.png"/><Relationship Id="rId55" Type="http://schemas.openxmlformats.org/officeDocument/2006/relationships/customXml" Target="../ink/ink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r Verbinder 11">
            <a:extLst>
              <a:ext uri="{FF2B5EF4-FFF2-40B4-BE49-F238E27FC236}">
                <a16:creationId xmlns:a16="http://schemas.microsoft.com/office/drawing/2014/main" id="{EAEBDC3E-0B11-2A42-A8E9-5F7858637971}"/>
              </a:ext>
            </a:extLst>
          </p:cNvPr>
          <p:cNvCxnSpPr>
            <a:cxnSpLocks/>
          </p:cNvCxnSpPr>
          <p:nvPr/>
        </p:nvCxnSpPr>
        <p:spPr>
          <a:xfrm flipV="1">
            <a:off x="-175846" y="5269147"/>
            <a:ext cx="8847998" cy="21002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5" name="Gerader Verbinder 11">
            <a:extLst>
              <a:ext uri="{FF2B5EF4-FFF2-40B4-BE49-F238E27FC236}">
                <a16:creationId xmlns:a16="http://schemas.microsoft.com/office/drawing/2014/main" id="{159699F8-8411-6C4E-B79D-0CF6137ECA27}"/>
              </a:ext>
            </a:extLst>
          </p:cNvPr>
          <p:cNvCxnSpPr>
            <a:cxnSpLocks/>
          </p:cNvCxnSpPr>
          <p:nvPr/>
        </p:nvCxnSpPr>
        <p:spPr>
          <a:xfrm>
            <a:off x="3025934" y="3137409"/>
            <a:ext cx="0" cy="6983916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DCEC1F5-F294-A640-8050-F7961F460DF8}"/>
              </a:ext>
            </a:extLst>
          </p:cNvPr>
          <p:cNvGrpSpPr/>
          <p:nvPr/>
        </p:nvGrpSpPr>
        <p:grpSpPr>
          <a:xfrm rot="16200000">
            <a:off x="4559670" y="-76967"/>
            <a:ext cx="1877258" cy="4942501"/>
            <a:chOff x="-213245" y="0"/>
            <a:chExt cx="2425474" cy="2409678"/>
          </a:xfrm>
        </p:grpSpPr>
        <p:cxnSp>
          <p:nvCxnSpPr>
            <p:cNvPr id="7" name="Gerader Verbinder 8">
              <a:extLst>
                <a:ext uri="{FF2B5EF4-FFF2-40B4-BE49-F238E27FC236}">
                  <a16:creationId xmlns:a16="http://schemas.microsoft.com/office/drawing/2014/main" id="{1EC231E6-007B-AB47-BD12-0E42E44A8323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Bogen 7">
              <a:extLst>
                <a:ext uri="{FF2B5EF4-FFF2-40B4-BE49-F238E27FC236}">
                  <a16:creationId xmlns:a16="http://schemas.microsoft.com/office/drawing/2014/main" id="{BECDED5F-EFCE-F24A-9B21-ABC44E991BAA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dirty="0"/>
            </a:p>
          </p:txBody>
        </p:sp>
        <p:cxnSp>
          <p:nvCxnSpPr>
            <p:cNvPr id="9" name="Gerader Verbinder 10">
              <a:extLst>
                <a:ext uri="{FF2B5EF4-FFF2-40B4-BE49-F238E27FC236}">
                  <a16:creationId xmlns:a16="http://schemas.microsoft.com/office/drawing/2014/main" id="{6D65015D-FACE-044B-8886-4F00CE889657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Gerader Verbinder 11">
            <a:extLst>
              <a:ext uri="{FF2B5EF4-FFF2-40B4-BE49-F238E27FC236}">
                <a16:creationId xmlns:a16="http://schemas.microsoft.com/office/drawing/2014/main" id="{A307BB80-4400-9745-84B5-C0EBBAC6C2D6}"/>
              </a:ext>
            </a:extLst>
          </p:cNvPr>
          <p:cNvCxnSpPr>
            <a:cxnSpLocks/>
          </p:cNvCxnSpPr>
          <p:nvPr/>
        </p:nvCxnSpPr>
        <p:spPr>
          <a:xfrm flipV="1">
            <a:off x="8763989" y="2107658"/>
            <a:ext cx="1" cy="6086929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06CD88F4-B278-B648-BAD1-A86B2F2B715B}"/>
              </a:ext>
            </a:extLst>
          </p:cNvPr>
          <p:cNvGrpSpPr/>
          <p:nvPr/>
        </p:nvGrpSpPr>
        <p:grpSpPr>
          <a:xfrm rot="16200000">
            <a:off x="9255983" y="240003"/>
            <a:ext cx="1425049" cy="2409678"/>
            <a:chOff x="-213245" y="0"/>
            <a:chExt cx="2425474" cy="2409678"/>
          </a:xfrm>
        </p:grpSpPr>
        <p:cxnSp>
          <p:nvCxnSpPr>
            <p:cNvPr id="12" name="Gerader Verbinder 8">
              <a:extLst>
                <a:ext uri="{FF2B5EF4-FFF2-40B4-BE49-F238E27FC236}">
                  <a16:creationId xmlns:a16="http://schemas.microsoft.com/office/drawing/2014/main" id="{8B1092BD-D9AF-A244-B417-6654D9E6B138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Bogen 12">
              <a:extLst>
                <a:ext uri="{FF2B5EF4-FFF2-40B4-BE49-F238E27FC236}">
                  <a16:creationId xmlns:a16="http://schemas.microsoft.com/office/drawing/2014/main" id="{25CDFF94-6F8C-BF40-84D8-872A5B50F639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14" name="Gerader Verbinder 10">
              <a:extLst>
                <a:ext uri="{FF2B5EF4-FFF2-40B4-BE49-F238E27FC236}">
                  <a16:creationId xmlns:a16="http://schemas.microsoft.com/office/drawing/2014/main" id="{D774E334-E99E-9F42-B438-83C1FF04CB24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05A36F73-ECA8-D849-9592-933DB825FBF2}"/>
              </a:ext>
            </a:extLst>
          </p:cNvPr>
          <p:cNvGrpSpPr/>
          <p:nvPr/>
        </p:nvGrpSpPr>
        <p:grpSpPr>
          <a:xfrm>
            <a:off x="11166019" y="732317"/>
            <a:ext cx="1382862" cy="2468991"/>
            <a:chOff x="-213245" y="0"/>
            <a:chExt cx="2425474" cy="2409678"/>
          </a:xfrm>
        </p:grpSpPr>
        <p:cxnSp>
          <p:nvCxnSpPr>
            <p:cNvPr id="16" name="Gerader Verbinder 8">
              <a:extLst>
                <a:ext uri="{FF2B5EF4-FFF2-40B4-BE49-F238E27FC236}">
                  <a16:creationId xmlns:a16="http://schemas.microsoft.com/office/drawing/2014/main" id="{BE60F73A-BFB5-7B49-A87D-67E92C0804DE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Bogen 16">
              <a:extLst>
                <a:ext uri="{FF2B5EF4-FFF2-40B4-BE49-F238E27FC236}">
                  <a16:creationId xmlns:a16="http://schemas.microsoft.com/office/drawing/2014/main" id="{ED483467-75D9-4E45-B350-8378C1029A40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18" name="Gerader Verbinder 10">
              <a:extLst>
                <a:ext uri="{FF2B5EF4-FFF2-40B4-BE49-F238E27FC236}">
                  <a16:creationId xmlns:a16="http://schemas.microsoft.com/office/drawing/2014/main" id="{E7D905D1-865D-7C42-8872-5D948F1F9816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F3946438-7137-0545-A15C-98B0F252B283}"/>
              </a:ext>
            </a:extLst>
          </p:cNvPr>
          <p:cNvGrpSpPr/>
          <p:nvPr/>
        </p:nvGrpSpPr>
        <p:grpSpPr>
          <a:xfrm rot="5400000">
            <a:off x="10985566" y="2290099"/>
            <a:ext cx="715058" cy="2409678"/>
            <a:chOff x="-213245" y="0"/>
            <a:chExt cx="2425474" cy="2409678"/>
          </a:xfrm>
        </p:grpSpPr>
        <p:cxnSp>
          <p:nvCxnSpPr>
            <p:cNvPr id="20" name="Gerader Verbinder 8">
              <a:extLst>
                <a:ext uri="{FF2B5EF4-FFF2-40B4-BE49-F238E27FC236}">
                  <a16:creationId xmlns:a16="http://schemas.microsoft.com/office/drawing/2014/main" id="{03413BBD-449B-0049-9831-6E0467CC8B09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Bogen 20">
              <a:extLst>
                <a:ext uri="{FF2B5EF4-FFF2-40B4-BE49-F238E27FC236}">
                  <a16:creationId xmlns:a16="http://schemas.microsoft.com/office/drawing/2014/main" id="{8246D4C4-B506-BA44-9DED-55B2885AF532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22" name="Gerader Verbinder 10">
              <a:extLst>
                <a:ext uri="{FF2B5EF4-FFF2-40B4-BE49-F238E27FC236}">
                  <a16:creationId xmlns:a16="http://schemas.microsoft.com/office/drawing/2014/main" id="{89C2EDE0-8D75-4640-A47C-EFC5A52BCA74}"/>
                </a:ext>
              </a:extLst>
            </p:cNvPr>
            <p:cNvCxnSpPr>
              <a:cxnSpLocks/>
              <a:endCxn id="21" idx="2"/>
            </p:cNvCxnSpPr>
            <p:nvPr/>
          </p:nvCxnSpPr>
          <p:spPr>
            <a:xfrm rot="16200000" flipV="1">
              <a:off x="1404384" y="1601833"/>
              <a:ext cx="1615127" cy="563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Gerader Verbinder 11">
            <a:extLst>
              <a:ext uri="{FF2B5EF4-FFF2-40B4-BE49-F238E27FC236}">
                <a16:creationId xmlns:a16="http://schemas.microsoft.com/office/drawing/2014/main" id="{923E8898-72A7-5044-B19B-99C3A4B1FBD1}"/>
              </a:ext>
            </a:extLst>
          </p:cNvPr>
          <p:cNvCxnSpPr>
            <a:cxnSpLocks/>
          </p:cNvCxnSpPr>
          <p:nvPr/>
        </p:nvCxnSpPr>
        <p:spPr>
          <a:xfrm>
            <a:off x="4598497" y="3852301"/>
            <a:ext cx="5539759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CE716801-A3CE-DB42-9B13-1730F7606DF2}"/>
              </a:ext>
            </a:extLst>
          </p:cNvPr>
          <p:cNvGrpSpPr/>
          <p:nvPr/>
        </p:nvGrpSpPr>
        <p:grpSpPr>
          <a:xfrm rot="5400000">
            <a:off x="6590570" y="7715139"/>
            <a:ext cx="1936518" cy="2409678"/>
            <a:chOff x="-213245" y="0"/>
            <a:chExt cx="2425474" cy="2409678"/>
          </a:xfrm>
        </p:grpSpPr>
        <p:cxnSp>
          <p:nvCxnSpPr>
            <p:cNvPr id="25" name="Gerader Verbinder 8">
              <a:extLst>
                <a:ext uri="{FF2B5EF4-FFF2-40B4-BE49-F238E27FC236}">
                  <a16:creationId xmlns:a16="http://schemas.microsoft.com/office/drawing/2014/main" id="{B5445DC9-2B52-3942-B428-8937923C1EC7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Bogen 25">
              <a:extLst>
                <a:ext uri="{FF2B5EF4-FFF2-40B4-BE49-F238E27FC236}">
                  <a16:creationId xmlns:a16="http://schemas.microsoft.com/office/drawing/2014/main" id="{F4874144-9D1A-9F4B-A82F-79C85DAD2DAB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27" name="Gerader Verbinder 10">
              <a:extLst>
                <a:ext uri="{FF2B5EF4-FFF2-40B4-BE49-F238E27FC236}">
                  <a16:creationId xmlns:a16="http://schemas.microsoft.com/office/drawing/2014/main" id="{44E788F2-46AD-A241-9340-A086C778B866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9637A7B0-D933-AC48-9FDC-6711299C1325}"/>
              </a:ext>
            </a:extLst>
          </p:cNvPr>
          <p:cNvGrpSpPr/>
          <p:nvPr/>
        </p:nvGrpSpPr>
        <p:grpSpPr>
          <a:xfrm rot="10800000">
            <a:off x="4120498" y="7478110"/>
            <a:ext cx="2550750" cy="2409678"/>
            <a:chOff x="-213245" y="0"/>
            <a:chExt cx="2425474" cy="2409678"/>
          </a:xfrm>
        </p:grpSpPr>
        <p:cxnSp>
          <p:nvCxnSpPr>
            <p:cNvPr id="29" name="Gerader Verbinder 8">
              <a:extLst>
                <a:ext uri="{FF2B5EF4-FFF2-40B4-BE49-F238E27FC236}">
                  <a16:creationId xmlns:a16="http://schemas.microsoft.com/office/drawing/2014/main" id="{BCD22EEB-6DFC-E84B-8FCB-A728D8CAA867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Bogen 29">
              <a:extLst>
                <a:ext uri="{FF2B5EF4-FFF2-40B4-BE49-F238E27FC236}">
                  <a16:creationId xmlns:a16="http://schemas.microsoft.com/office/drawing/2014/main" id="{05D57437-3E7A-AF4E-B9F8-A7D9609186EC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31" name="Gerader Verbinder 10">
              <a:extLst>
                <a:ext uri="{FF2B5EF4-FFF2-40B4-BE49-F238E27FC236}">
                  <a16:creationId xmlns:a16="http://schemas.microsoft.com/office/drawing/2014/main" id="{ED2FD6CC-2708-F74B-8C8A-2EC1A94E5BFA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5F16FBFC-DC1D-D043-8CD1-0336E29B2232}"/>
              </a:ext>
            </a:extLst>
          </p:cNvPr>
          <p:cNvGrpSpPr/>
          <p:nvPr/>
        </p:nvGrpSpPr>
        <p:grpSpPr>
          <a:xfrm>
            <a:off x="3375814" y="6124423"/>
            <a:ext cx="738039" cy="1788000"/>
            <a:chOff x="-213245" y="0"/>
            <a:chExt cx="2425474" cy="2409678"/>
          </a:xfrm>
        </p:grpSpPr>
        <p:cxnSp>
          <p:nvCxnSpPr>
            <p:cNvPr id="33" name="Gerader Verbinder 8">
              <a:extLst>
                <a:ext uri="{FF2B5EF4-FFF2-40B4-BE49-F238E27FC236}">
                  <a16:creationId xmlns:a16="http://schemas.microsoft.com/office/drawing/2014/main" id="{88E22012-2858-E24D-B121-808A07CBDA3F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Bogen 33">
              <a:extLst>
                <a:ext uri="{FF2B5EF4-FFF2-40B4-BE49-F238E27FC236}">
                  <a16:creationId xmlns:a16="http://schemas.microsoft.com/office/drawing/2014/main" id="{86E114DD-A036-0A4D-A8D9-DAD1F87237F3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35" name="Gerader Verbinder 10">
              <a:extLst>
                <a:ext uri="{FF2B5EF4-FFF2-40B4-BE49-F238E27FC236}">
                  <a16:creationId xmlns:a16="http://schemas.microsoft.com/office/drawing/2014/main" id="{79E27827-BA9A-0949-9595-C637365D5F0D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Gerader Verbinder 11">
            <a:extLst>
              <a:ext uri="{FF2B5EF4-FFF2-40B4-BE49-F238E27FC236}">
                <a16:creationId xmlns:a16="http://schemas.microsoft.com/office/drawing/2014/main" id="{AF3F98E5-7573-AB4D-872B-9F3E4929D29A}"/>
              </a:ext>
            </a:extLst>
          </p:cNvPr>
          <p:cNvCxnSpPr>
            <a:cxnSpLocks/>
          </p:cNvCxnSpPr>
          <p:nvPr/>
        </p:nvCxnSpPr>
        <p:spPr>
          <a:xfrm flipV="1">
            <a:off x="4119315" y="7525500"/>
            <a:ext cx="8287509" cy="14563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37" name="Gerader Verbinder 11">
            <a:extLst>
              <a:ext uri="{FF2B5EF4-FFF2-40B4-BE49-F238E27FC236}">
                <a16:creationId xmlns:a16="http://schemas.microsoft.com/office/drawing/2014/main" id="{14A216AF-1205-1F4A-A65E-73B49465E3CA}"/>
              </a:ext>
            </a:extLst>
          </p:cNvPr>
          <p:cNvCxnSpPr>
            <a:cxnSpLocks/>
          </p:cNvCxnSpPr>
          <p:nvPr/>
        </p:nvCxnSpPr>
        <p:spPr>
          <a:xfrm flipH="1">
            <a:off x="12406825" y="4102686"/>
            <a:ext cx="6872" cy="4748519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99D706D1-49E3-EA45-A037-E60ADF5AEFCD}"/>
              </a:ext>
            </a:extLst>
          </p:cNvPr>
          <p:cNvGrpSpPr/>
          <p:nvPr/>
        </p:nvGrpSpPr>
        <p:grpSpPr>
          <a:xfrm rot="10800000">
            <a:off x="9506907" y="9724558"/>
            <a:ext cx="2550750" cy="894371"/>
            <a:chOff x="-213245" y="0"/>
            <a:chExt cx="2425474" cy="2409678"/>
          </a:xfrm>
        </p:grpSpPr>
        <p:cxnSp>
          <p:nvCxnSpPr>
            <p:cNvPr id="39" name="Gerader Verbinder 8">
              <a:extLst>
                <a:ext uri="{FF2B5EF4-FFF2-40B4-BE49-F238E27FC236}">
                  <a16:creationId xmlns:a16="http://schemas.microsoft.com/office/drawing/2014/main" id="{5B45F0F3-BCB5-FE4A-9945-D4C8F50567DF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Bogen 39">
              <a:extLst>
                <a:ext uri="{FF2B5EF4-FFF2-40B4-BE49-F238E27FC236}">
                  <a16:creationId xmlns:a16="http://schemas.microsoft.com/office/drawing/2014/main" id="{B34FC125-F427-564E-B2BD-9A2510EEDD36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1" name="Gerader Verbinder 10">
              <a:extLst>
                <a:ext uri="{FF2B5EF4-FFF2-40B4-BE49-F238E27FC236}">
                  <a16:creationId xmlns:a16="http://schemas.microsoft.com/office/drawing/2014/main" id="{DC866565-A340-EB4D-9FE7-CF035F88AFDD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323A94A-09FA-6D45-B373-97D264EB56E4}"/>
              </a:ext>
            </a:extLst>
          </p:cNvPr>
          <p:cNvGrpSpPr/>
          <p:nvPr/>
        </p:nvGrpSpPr>
        <p:grpSpPr>
          <a:xfrm rot="16200000">
            <a:off x="10007748" y="8546926"/>
            <a:ext cx="1374891" cy="2409678"/>
            <a:chOff x="-213245" y="0"/>
            <a:chExt cx="2425474" cy="2409678"/>
          </a:xfrm>
        </p:grpSpPr>
        <p:cxnSp>
          <p:nvCxnSpPr>
            <p:cNvPr id="43" name="Gerader Verbinder 8">
              <a:extLst>
                <a:ext uri="{FF2B5EF4-FFF2-40B4-BE49-F238E27FC236}">
                  <a16:creationId xmlns:a16="http://schemas.microsoft.com/office/drawing/2014/main" id="{35118BBF-70A3-EF4D-82CA-C944A0D4F811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Bogen 43">
              <a:extLst>
                <a:ext uri="{FF2B5EF4-FFF2-40B4-BE49-F238E27FC236}">
                  <a16:creationId xmlns:a16="http://schemas.microsoft.com/office/drawing/2014/main" id="{46A15275-72B2-A643-BF9F-21BA7A635AB0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5" name="Gerader Verbinder 10">
              <a:extLst>
                <a:ext uri="{FF2B5EF4-FFF2-40B4-BE49-F238E27FC236}">
                  <a16:creationId xmlns:a16="http://schemas.microsoft.com/office/drawing/2014/main" id="{791E94F3-9402-BC42-8C7F-99BE3B0426BF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6B3F564D-9F6D-7145-B8CE-DE07797BDE5A}"/>
              </a:ext>
            </a:extLst>
          </p:cNvPr>
          <p:cNvGrpSpPr/>
          <p:nvPr/>
        </p:nvGrpSpPr>
        <p:grpSpPr>
          <a:xfrm rot="5400000">
            <a:off x="9811933" y="4573504"/>
            <a:ext cx="6550867" cy="2409678"/>
            <a:chOff x="-213245" y="0"/>
            <a:chExt cx="2425474" cy="2409678"/>
          </a:xfrm>
        </p:grpSpPr>
        <p:cxnSp>
          <p:nvCxnSpPr>
            <p:cNvPr id="47" name="Gerader Verbinder 8">
              <a:extLst>
                <a:ext uri="{FF2B5EF4-FFF2-40B4-BE49-F238E27FC236}">
                  <a16:creationId xmlns:a16="http://schemas.microsoft.com/office/drawing/2014/main" id="{46B2848C-3606-F541-80A7-601B7537539A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Bogen 47">
              <a:extLst>
                <a:ext uri="{FF2B5EF4-FFF2-40B4-BE49-F238E27FC236}">
                  <a16:creationId xmlns:a16="http://schemas.microsoft.com/office/drawing/2014/main" id="{BD9C7834-1DD9-BE48-A25E-E4B80B48A653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10">
              <a:extLst>
                <a:ext uri="{FF2B5EF4-FFF2-40B4-BE49-F238E27FC236}">
                  <a16:creationId xmlns:a16="http://schemas.microsoft.com/office/drawing/2014/main" id="{A9A167F8-87AD-784F-A90F-97E6727E0997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C9837E97-F0FE-0A4E-BD7A-9A61352F8F3D}"/>
              </a:ext>
            </a:extLst>
          </p:cNvPr>
          <p:cNvGrpSpPr/>
          <p:nvPr/>
        </p:nvGrpSpPr>
        <p:grpSpPr>
          <a:xfrm rot="5400000">
            <a:off x="10430122" y="8639615"/>
            <a:ext cx="3171830" cy="786801"/>
            <a:chOff x="-213245" y="0"/>
            <a:chExt cx="2425474" cy="2409678"/>
          </a:xfrm>
        </p:grpSpPr>
        <p:cxnSp>
          <p:nvCxnSpPr>
            <p:cNvPr id="51" name="Gerader Verbinder 8">
              <a:extLst>
                <a:ext uri="{FF2B5EF4-FFF2-40B4-BE49-F238E27FC236}">
                  <a16:creationId xmlns:a16="http://schemas.microsoft.com/office/drawing/2014/main" id="{23A206C8-976D-E64E-80B0-B5F1C9C97E1F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Bogen 51">
              <a:extLst>
                <a:ext uri="{FF2B5EF4-FFF2-40B4-BE49-F238E27FC236}">
                  <a16:creationId xmlns:a16="http://schemas.microsoft.com/office/drawing/2014/main" id="{CC17E0C0-D3BB-B842-A1AB-FBDDEF34E205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53" name="Gerader Verbinder 10">
              <a:extLst>
                <a:ext uri="{FF2B5EF4-FFF2-40B4-BE49-F238E27FC236}">
                  <a16:creationId xmlns:a16="http://schemas.microsoft.com/office/drawing/2014/main" id="{28297652-0ECC-4E47-9E7A-6DBD559DC674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411">
            <a:extLst>
              <a:ext uri="{FF2B5EF4-FFF2-40B4-BE49-F238E27FC236}">
                <a16:creationId xmlns:a16="http://schemas.microsoft.com/office/drawing/2014/main" id="{59096A27-013C-CF41-8A74-94247AF4E516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440690" y="5290149"/>
            <a:ext cx="645160" cy="0"/>
            <a:chOff x="113" y="113"/>
            <a:chExt cx="1016" cy="0"/>
          </a:xfrm>
        </p:grpSpPr>
        <p:cxnSp>
          <p:nvCxnSpPr>
            <p:cNvPr id="55" name="Line 412">
              <a:extLst>
                <a:ext uri="{FF2B5EF4-FFF2-40B4-BE49-F238E27FC236}">
                  <a16:creationId xmlns:a16="http://schemas.microsoft.com/office/drawing/2014/main" id="{C9A155C0-5F0A-FB4F-B3B9-C9CAF267469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6" name="Line 413">
              <a:extLst>
                <a:ext uri="{FF2B5EF4-FFF2-40B4-BE49-F238E27FC236}">
                  <a16:creationId xmlns:a16="http://schemas.microsoft.com/office/drawing/2014/main" id="{F902283A-1336-9043-B486-A8639930E0D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7" name="Line 414">
              <a:extLst>
                <a:ext uri="{FF2B5EF4-FFF2-40B4-BE49-F238E27FC236}">
                  <a16:creationId xmlns:a16="http://schemas.microsoft.com/office/drawing/2014/main" id="{40E4B090-CC02-1443-ACE5-7242FFB03BE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pic>
        <p:nvPicPr>
          <p:cNvPr id="1026" name="Picture 2" descr="page1image573072">
            <a:extLst>
              <a:ext uri="{FF2B5EF4-FFF2-40B4-BE49-F238E27FC236}">
                <a16:creationId xmlns:a16="http://schemas.microsoft.com/office/drawing/2014/main" id="{B6AD5600-78A1-3C46-98B2-F314A6478A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49" y="3618289"/>
            <a:ext cx="1673731" cy="1255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page1image757824">
            <a:extLst>
              <a:ext uri="{FF2B5EF4-FFF2-40B4-BE49-F238E27FC236}">
                <a16:creationId xmlns:a16="http://schemas.microsoft.com/office/drawing/2014/main" id="{9E6B3D7E-BED3-0141-9417-90625E760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336" y="7170071"/>
            <a:ext cx="1272948" cy="1697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ge2image939088">
            <a:extLst>
              <a:ext uri="{FF2B5EF4-FFF2-40B4-BE49-F238E27FC236}">
                <a16:creationId xmlns:a16="http://schemas.microsoft.com/office/drawing/2014/main" id="{D069708C-C19E-5143-BAFC-23FB460A19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865" y="105729"/>
            <a:ext cx="1569981" cy="117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page2image934304">
            <a:extLst>
              <a:ext uri="{FF2B5EF4-FFF2-40B4-BE49-F238E27FC236}">
                <a16:creationId xmlns:a16="http://schemas.microsoft.com/office/drawing/2014/main" id="{E3A0D204-0A14-0842-8405-4F53BF0630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546" y="1150001"/>
            <a:ext cx="1801991" cy="135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age3image729840">
            <a:extLst>
              <a:ext uri="{FF2B5EF4-FFF2-40B4-BE49-F238E27FC236}">
                <a16:creationId xmlns:a16="http://schemas.microsoft.com/office/drawing/2014/main" id="{776D0130-EDD9-804F-A8C1-419D407898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413" y="5542176"/>
            <a:ext cx="1108845" cy="1476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page3image731088">
            <a:extLst>
              <a:ext uri="{FF2B5EF4-FFF2-40B4-BE49-F238E27FC236}">
                <a16:creationId xmlns:a16="http://schemas.microsoft.com/office/drawing/2014/main" id="{F434B097-BE89-9646-BDE2-8724006E1E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142" y="8409134"/>
            <a:ext cx="1717458" cy="128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age3image729424">
            <a:extLst>
              <a:ext uri="{FF2B5EF4-FFF2-40B4-BE49-F238E27FC236}">
                <a16:creationId xmlns:a16="http://schemas.microsoft.com/office/drawing/2014/main" id="{09E8038F-332E-AF42-AA2C-2DA5619A3B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7203" y="9462287"/>
            <a:ext cx="1303560" cy="976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page4image575520">
            <a:extLst>
              <a:ext uri="{FF2B5EF4-FFF2-40B4-BE49-F238E27FC236}">
                <a16:creationId xmlns:a16="http://schemas.microsoft.com/office/drawing/2014/main" id="{D16F30AE-12FF-C34B-8F9A-C1CF44B10E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9788" y="4580604"/>
            <a:ext cx="1600345" cy="1198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4" name="Group 411">
            <a:extLst>
              <a:ext uri="{FF2B5EF4-FFF2-40B4-BE49-F238E27FC236}">
                <a16:creationId xmlns:a16="http://schemas.microsoft.com/office/drawing/2014/main" id="{92A6A5DF-403B-AC4C-A048-7A3107D95AF0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4594780" y="1455654"/>
            <a:ext cx="645160" cy="0"/>
            <a:chOff x="113" y="113"/>
            <a:chExt cx="1016" cy="0"/>
          </a:xfrm>
        </p:grpSpPr>
        <p:cxnSp>
          <p:nvCxnSpPr>
            <p:cNvPr id="75" name="Line 412">
              <a:extLst>
                <a:ext uri="{FF2B5EF4-FFF2-40B4-BE49-F238E27FC236}">
                  <a16:creationId xmlns:a16="http://schemas.microsoft.com/office/drawing/2014/main" id="{18FFF346-22AB-A94B-BB13-EF7B52FF5E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76" name="Line 413">
              <a:extLst>
                <a:ext uri="{FF2B5EF4-FFF2-40B4-BE49-F238E27FC236}">
                  <a16:creationId xmlns:a16="http://schemas.microsoft.com/office/drawing/2014/main" id="{E67C89B0-A659-514D-A473-2D5296F34B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77" name="Line 414">
              <a:extLst>
                <a:ext uri="{FF2B5EF4-FFF2-40B4-BE49-F238E27FC236}">
                  <a16:creationId xmlns:a16="http://schemas.microsoft.com/office/drawing/2014/main" id="{E9A8D8A6-B7C0-0446-AA97-30318E0EFC7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78" name="Group 411">
            <a:extLst>
              <a:ext uri="{FF2B5EF4-FFF2-40B4-BE49-F238E27FC236}">
                <a16:creationId xmlns:a16="http://schemas.microsoft.com/office/drawing/2014/main" id="{5DB8000F-4FD3-374D-A675-277C8216EED2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0279845" y="734286"/>
            <a:ext cx="645160" cy="0"/>
            <a:chOff x="113" y="113"/>
            <a:chExt cx="1016" cy="0"/>
          </a:xfrm>
        </p:grpSpPr>
        <p:cxnSp>
          <p:nvCxnSpPr>
            <p:cNvPr id="79" name="Line 412">
              <a:extLst>
                <a:ext uri="{FF2B5EF4-FFF2-40B4-BE49-F238E27FC236}">
                  <a16:creationId xmlns:a16="http://schemas.microsoft.com/office/drawing/2014/main" id="{1E125794-39E5-2847-B45C-18F11DB3728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0" name="Line 413">
              <a:extLst>
                <a:ext uri="{FF2B5EF4-FFF2-40B4-BE49-F238E27FC236}">
                  <a16:creationId xmlns:a16="http://schemas.microsoft.com/office/drawing/2014/main" id="{C741F8EA-8A92-774C-9537-A85A582FF20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1" name="Line 414">
              <a:extLst>
                <a:ext uri="{FF2B5EF4-FFF2-40B4-BE49-F238E27FC236}">
                  <a16:creationId xmlns:a16="http://schemas.microsoft.com/office/drawing/2014/main" id="{B9EEB53E-739A-8843-B9B1-BD6638DD535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2" name="Group 411">
            <a:extLst>
              <a:ext uri="{FF2B5EF4-FFF2-40B4-BE49-F238E27FC236}">
                <a16:creationId xmlns:a16="http://schemas.microsoft.com/office/drawing/2014/main" id="{C18C6B88-48BA-1B4E-94C6-ACF79CB199FF}"/>
              </a:ext>
            </a:extLst>
          </p:cNvPr>
          <p:cNvGrpSpPr>
            <a:grpSpLocks/>
          </p:cNvGrpSpPr>
          <p:nvPr/>
        </p:nvGrpSpPr>
        <p:grpSpPr bwMode="auto">
          <a:xfrm>
            <a:off x="5874711" y="5286913"/>
            <a:ext cx="645160" cy="0"/>
            <a:chOff x="113" y="113"/>
            <a:chExt cx="1016" cy="0"/>
          </a:xfrm>
        </p:grpSpPr>
        <p:cxnSp>
          <p:nvCxnSpPr>
            <p:cNvPr id="83" name="Line 412">
              <a:extLst>
                <a:ext uri="{FF2B5EF4-FFF2-40B4-BE49-F238E27FC236}">
                  <a16:creationId xmlns:a16="http://schemas.microsoft.com/office/drawing/2014/main" id="{60E60948-C1E7-F245-B207-A676DB71168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4" name="Line 413">
              <a:extLst>
                <a:ext uri="{FF2B5EF4-FFF2-40B4-BE49-F238E27FC236}">
                  <a16:creationId xmlns:a16="http://schemas.microsoft.com/office/drawing/2014/main" id="{957B0C4E-0621-104A-8720-7C7F5A80C42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5" name="Line 414">
              <a:extLst>
                <a:ext uri="{FF2B5EF4-FFF2-40B4-BE49-F238E27FC236}">
                  <a16:creationId xmlns:a16="http://schemas.microsoft.com/office/drawing/2014/main" id="{1E4A28DD-A89A-B743-8F54-FB13806AAE8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6" name="Group 411">
            <a:extLst>
              <a:ext uri="{FF2B5EF4-FFF2-40B4-BE49-F238E27FC236}">
                <a16:creationId xmlns:a16="http://schemas.microsoft.com/office/drawing/2014/main" id="{B8CCBF44-5DBF-C14A-A03C-D5FC5BE5B4D6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703353" y="8019040"/>
            <a:ext cx="645160" cy="0"/>
            <a:chOff x="113" y="113"/>
            <a:chExt cx="1016" cy="0"/>
          </a:xfrm>
        </p:grpSpPr>
        <p:cxnSp>
          <p:nvCxnSpPr>
            <p:cNvPr id="87" name="Line 412">
              <a:extLst>
                <a:ext uri="{FF2B5EF4-FFF2-40B4-BE49-F238E27FC236}">
                  <a16:creationId xmlns:a16="http://schemas.microsoft.com/office/drawing/2014/main" id="{91A1F5E3-C7C9-DF4E-9D48-EB76FBCC8CC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8" name="Line 413">
              <a:extLst>
                <a:ext uri="{FF2B5EF4-FFF2-40B4-BE49-F238E27FC236}">
                  <a16:creationId xmlns:a16="http://schemas.microsoft.com/office/drawing/2014/main" id="{715FE181-9297-AA4C-9A12-E60E1FA96DE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9" name="Line 414">
              <a:extLst>
                <a:ext uri="{FF2B5EF4-FFF2-40B4-BE49-F238E27FC236}">
                  <a16:creationId xmlns:a16="http://schemas.microsoft.com/office/drawing/2014/main" id="{FC418F89-964F-A348-8258-E3CCCAEE6E7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90" name="Group 411">
            <a:extLst>
              <a:ext uri="{FF2B5EF4-FFF2-40B4-BE49-F238E27FC236}">
                <a16:creationId xmlns:a16="http://schemas.microsoft.com/office/drawing/2014/main" id="{DDCB9BB3-524D-B442-A00C-5D040D3F9F86}"/>
              </a:ext>
            </a:extLst>
          </p:cNvPr>
          <p:cNvGrpSpPr>
            <a:grpSpLocks/>
          </p:cNvGrpSpPr>
          <p:nvPr/>
        </p:nvGrpSpPr>
        <p:grpSpPr bwMode="auto">
          <a:xfrm>
            <a:off x="6250143" y="9887788"/>
            <a:ext cx="645160" cy="0"/>
            <a:chOff x="113" y="113"/>
            <a:chExt cx="1016" cy="0"/>
          </a:xfrm>
        </p:grpSpPr>
        <p:cxnSp>
          <p:nvCxnSpPr>
            <p:cNvPr id="91" name="Line 412">
              <a:extLst>
                <a:ext uri="{FF2B5EF4-FFF2-40B4-BE49-F238E27FC236}">
                  <a16:creationId xmlns:a16="http://schemas.microsoft.com/office/drawing/2014/main" id="{A54362EB-3216-194C-9506-42FD87D729C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92" name="Line 413">
              <a:extLst>
                <a:ext uri="{FF2B5EF4-FFF2-40B4-BE49-F238E27FC236}">
                  <a16:creationId xmlns:a16="http://schemas.microsoft.com/office/drawing/2014/main" id="{655CCA25-640E-D745-81A9-A10E67D5DAE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93" name="Line 414">
              <a:extLst>
                <a:ext uri="{FF2B5EF4-FFF2-40B4-BE49-F238E27FC236}">
                  <a16:creationId xmlns:a16="http://schemas.microsoft.com/office/drawing/2014/main" id="{B108A136-1815-2D43-A4DF-632595B3816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94" name="Group 411">
            <a:extLst>
              <a:ext uri="{FF2B5EF4-FFF2-40B4-BE49-F238E27FC236}">
                <a16:creationId xmlns:a16="http://schemas.microsoft.com/office/drawing/2014/main" id="{D80FF523-2A62-EF45-B94E-A2255AC3C009}"/>
              </a:ext>
            </a:extLst>
          </p:cNvPr>
          <p:cNvGrpSpPr>
            <a:grpSpLocks/>
          </p:cNvGrpSpPr>
          <p:nvPr/>
        </p:nvGrpSpPr>
        <p:grpSpPr bwMode="auto">
          <a:xfrm>
            <a:off x="10793377" y="10610267"/>
            <a:ext cx="645160" cy="0"/>
            <a:chOff x="113" y="113"/>
            <a:chExt cx="1016" cy="0"/>
          </a:xfrm>
        </p:grpSpPr>
        <p:cxnSp>
          <p:nvCxnSpPr>
            <p:cNvPr id="95" name="Line 412">
              <a:extLst>
                <a:ext uri="{FF2B5EF4-FFF2-40B4-BE49-F238E27FC236}">
                  <a16:creationId xmlns:a16="http://schemas.microsoft.com/office/drawing/2014/main" id="{46C272B9-AEAC-1B4D-BF48-09FB6C6194D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96" name="Line 413">
              <a:extLst>
                <a:ext uri="{FF2B5EF4-FFF2-40B4-BE49-F238E27FC236}">
                  <a16:creationId xmlns:a16="http://schemas.microsoft.com/office/drawing/2014/main" id="{F55A27F9-BC1A-DA42-A19D-3E5EF5D5BB3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97" name="Line 414">
              <a:extLst>
                <a:ext uri="{FF2B5EF4-FFF2-40B4-BE49-F238E27FC236}">
                  <a16:creationId xmlns:a16="http://schemas.microsoft.com/office/drawing/2014/main" id="{0B0F6662-80BE-B34E-A4A0-F579DB83830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99" name="Group 411">
            <a:extLst>
              <a:ext uri="{FF2B5EF4-FFF2-40B4-BE49-F238E27FC236}">
                <a16:creationId xmlns:a16="http://schemas.microsoft.com/office/drawing/2014/main" id="{093DBD95-25A1-7346-9056-EB79AF7B966E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2079737" y="5196167"/>
            <a:ext cx="645160" cy="0"/>
            <a:chOff x="113" y="113"/>
            <a:chExt cx="1016" cy="0"/>
          </a:xfrm>
        </p:grpSpPr>
        <p:cxnSp>
          <p:nvCxnSpPr>
            <p:cNvPr id="100" name="Line 412">
              <a:extLst>
                <a:ext uri="{FF2B5EF4-FFF2-40B4-BE49-F238E27FC236}">
                  <a16:creationId xmlns:a16="http://schemas.microsoft.com/office/drawing/2014/main" id="{1C36D56A-AC88-CE47-8598-BABFFD367CB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01" name="Line 413">
              <a:extLst>
                <a:ext uri="{FF2B5EF4-FFF2-40B4-BE49-F238E27FC236}">
                  <a16:creationId xmlns:a16="http://schemas.microsoft.com/office/drawing/2014/main" id="{AD675906-F09F-1B4D-A5A7-41D4A74EAA7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02" name="Line 414">
              <a:extLst>
                <a:ext uri="{FF2B5EF4-FFF2-40B4-BE49-F238E27FC236}">
                  <a16:creationId xmlns:a16="http://schemas.microsoft.com/office/drawing/2014/main" id="{C59A29CD-2A8A-DB45-B9BB-2D259DA977B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06" name="Gruppieren 105">
            <a:extLst>
              <a:ext uri="{FF2B5EF4-FFF2-40B4-BE49-F238E27FC236}">
                <a16:creationId xmlns:a16="http://schemas.microsoft.com/office/drawing/2014/main" id="{0405ECD3-077F-884E-959F-5D1CCD0280E3}"/>
              </a:ext>
            </a:extLst>
          </p:cNvPr>
          <p:cNvGrpSpPr/>
          <p:nvPr/>
        </p:nvGrpSpPr>
        <p:grpSpPr>
          <a:xfrm>
            <a:off x="3705047" y="5275142"/>
            <a:ext cx="640079" cy="4506"/>
            <a:chOff x="0" y="9"/>
            <a:chExt cx="640415" cy="4813"/>
          </a:xfrm>
        </p:grpSpPr>
        <p:grpSp>
          <p:nvGrpSpPr>
            <p:cNvPr id="107" name="Group 423">
              <a:extLst>
                <a:ext uri="{FF2B5EF4-FFF2-40B4-BE49-F238E27FC236}">
                  <a16:creationId xmlns:a16="http://schemas.microsoft.com/office/drawing/2014/main" id="{ABD7BA52-E6E0-824B-92DA-050AFF1356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9"/>
              <a:ext cx="429260" cy="4813"/>
              <a:chOff x="113" y="113"/>
              <a:chExt cx="676" cy="4813"/>
            </a:xfrm>
          </p:grpSpPr>
          <p:cxnSp>
            <p:nvCxnSpPr>
              <p:cNvPr id="109" name="Line 425">
                <a:extLst>
                  <a:ext uri="{FF2B5EF4-FFF2-40B4-BE49-F238E27FC236}">
                    <a16:creationId xmlns:a16="http://schemas.microsoft.com/office/drawing/2014/main" id="{8C63F911-8242-264F-B8CC-0AB9C716D2B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13" y="113"/>
                <a:ext cx="336" cy="0"/>
              </a:xfrm>
              <a:prstGeom prst="line">
                <a:avLst/>
              </a:prstGeom>
              <a:noFill/>
              <a:ln w="179640" cap="flat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0" name="Line 426">
                <a:extLst>
                  <a:ext uri="{FF2B5EF4-FFF2-40B4-BE49-F238E27FC236}">
                    <a16:creationId xmlns:a16="http://schemas.microsoft.com/office/drawing/2014/main" id="{B3930376-22C8-E848-85E1-93219720E93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53" y="113"/>
                <a:ext cx="336" cy="0"/>
              </a:xfrm>
              <a:prstGeom prst="line">
                <a:avLst/>
              </a:prstGeom>
              <a:noFill/>
              <a:ln w="179640" cap="flat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1" name="Line 424">
                <a:extLst>
                  <a:ext uri="{FF2B5EF4-FFF2-40B4-BE49-F238E27FC236}">
                    <a16:creationId xmlns:a16="http://schemas.microsoft.com/office/drawing/2014/main" id="{611489BB-6DF9-814C-8A45-E2C084D1ACB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53" y="4926"/>
                <a:ext cx="336" cy="0"/>
              </a:xfrm>
              <a:prstGeom prst="line">
                <a:avLst/>
              </a:prstGeom>
              <a:noFill/>
              <a:ln w="179640" cap="flat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08" name="Line 425">
              <a:extLst>
                <a:ext uri="{FF2B5EF4-FFF2-40B4-BE49-F238E27FC236}">
                  <a16:creationId xmlns:a16="http://schemas.microsoft.com/office/drawing/2014/main" id="{056BEFAC-99E2-804E-9508-9178A110D44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055" y="4748"/>
              <a:ext cx="213360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14" name="Group 423">
            <a:extLst>
              <a:ext uri="{FF2B5EF4-FFF2-40B4-BE49-F238E27FC236}">
                <a16:creationId xmlns:a16="http://schemas.microsoft.com/office/drawing/2014/main" id="{48D0BF5F-D81D-3640-ABCF-6B62515823B3}"/>
              </a:ext>
            </a:extLst>
          </p:cNvPr>
          <p:cNvGrpSpPr>
            <a:grpSpLocks/>
          </p:cNvGrpSpPr>
          <p:nvPr/>
        </p:nvGrpSpPr>
        <p:grpSpPr bwMode="auto">
          <a:xfrm>
            <a:off x="6199831" y="1460272"/>
            <a:ext cx="609600" cy="841"/>
            <a:chOff x="145" y="85524"/>
            <a:chExt cx="960" cy="841"/>
          </a:xfrm>
        </p:grpSpPr>
        <p:cxnSp>
          <p:nvCxnSpPr>
            <p:cNvPr id="115" name="Line 424">
              <a:extLst>
                <a:ext uri="{FF2B5EF4-FFF2-40B4-BE49-F238E27FC236}">
                  <a16:creationId xmlns:a16="http://schemas.microsoft.com/office/drawing/2014/main" id="{B30A322A-8845-3246-B112-01D8B4957B0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49" y="85524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16" name="Line 425">
              <a:extLst>
                <a:ext uri="{FF2B5EF4-FFF2-40B4-BE49-F238E27FC236}">
                  <a16:creationId xmlns:a16="http://schemas.microsoft.com/office/drawing/2014/main" id="{EFB107B0-E887-8347-988D-6B2FF819011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45" y="86365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17" name="Line 426">
              <a:extLst>
                <a:ext uri="{FF2B5EF4-FFF2-40B4-BE49-F238E27FC236}">
                  <a16:creationId xmlns:a16="http://schemas.microsoft.com/office/drawing/2014/main" id="{8B17572D-51DB-E14A-9A68-83D07871891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69" y="86365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25" name="Gruppieren 124">
            <a:extLst>
              <a:ext uri="{FF2B5EF4-FFF2-40B4-BE49-F238E27FC236}">
                <a16:creationId xmlns:a16="http://schemas.microsoft.com/office/drawing/2014/main" id="{EEA89BBD-6050-AB49-BF53-5A75370757FD}"/>
              </a:ext>
            </a:extLst>
          </p:cNvPr>
          <p:cNvGrpSpPr/>
          <p:nvPr/>
        </p:nvGrpSpPr>
        <p:grpSpPr>
          <a:xfrm rot="5400000">
            <a:off x="12084531" y="6940223"/>
            <a:ext cx="640079" cy="4506"/>
            <a:chOff x="0" y="9"/>
            <a:chExt cx="640415" cy="4813"/>
          </a:xfrm>
        </p:grpSpPr>
        <p:grpSp>
          <p:nvGrpSpPr>
            <p:cNvPr id="126" name="Group 423">
              <a:extLst>
                <a:ext uri="{FF2B5EF4-FFF2-40B4-BE49-F238E27FC236}">
                  <a16:creationId xmlns:a16="http://schemas.microsoft.com/office/drawing/2014/main" id="{15017F54-55BD-E143-9105-94E4F8B6D1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9"/>
              <a:ext cx="429260" cy="4813"/>
              <a:chOff x="113" y="113"/>
              <a:chExt cx="676" cy="4813"/>
            </a:xfrm>
          </p:grpSpPr>
          <p:cxnSp>
            <p:nvCxnSpPr>
              <p:cNvPr id="128" name="Line 425">
                <a:extLst>
                  <a:ext uri="{FF2B5EF4-FFF2-40B4-BE49-F238E27FC236}">
                    <a16:creationId xmlns:a16="http://schemas.microsoft.com/office/drawing/2014/main" id="{A35483D1-9DAF-5041-AF71-0F1451D22E5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13" y="113"/>
                <a:ext cx="336" cy="0"/>
              </a:xfrm>
              <a:prstGeom prst="line">
                <a:avLst/>
              </a:prstGeom>
              <a:noFill/>
              <a:ln w="179640" cap="flat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9" name="Line 426">
                <a:extLst>
                  <a:ext uri="{FF2B5EF4-FFF2-40B4-BE49-F238E27FC236}">
                    <a16:creationId xmlns:a16="http://schemas.microsoft.com/office/drawing/2014/main" id="{E5BAFE0A-4A4E-FE41-8761-017640B2A64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53" y="113"/>
                <a:ext cx="336" cy="0"/>
              </a:xfrm>
              <a:prstGeom prst="line">
                <a:avLst/>
              </a:prstGeom>
              <a:noFill/>
              <a:ln w="179640" cap="flat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0" name="Line 424">
                <a:extLst>
                  <a:ext uri="{FF2B5EF4-FFF2-40B4-BE49-F238E27FC236}">
                    <a16:creationId xmlns:a16="http://schemas.microsoft.com/office/drawing/2014/main" id="{48E04936-2762-6E47-968E-D6865550767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53" y="4926"/>
                <a:ext cx="336" cy="0"/>
              </a:xfrm>
              <a:prstGeom prst="line">
                <a:avLst/>
              </a:prstGeom>
              <a:noFill/>
              <a:ln w="179640" cap="flat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27" name="Line 425">
              <a:extLst>
                <a:ext uri="{FF2B5EF4-FFF2-40B4-BE49-F238E27FC236}">
                  <a16:creationId xmlns:a16="http://schemas.microsoft.com/office/drawing/2014/main" id="{B3B3DE2C-78F8-3E4F-8966-25BA7530DB2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055" y="4748"/>
              <a:ext cx="213360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1" name="Group 411">
            <a:extLst>
              <a:ext uri="{FF2B5EF4-FFF2-40B4-BE49-F238E27FC236}">
                <a16:creationId xmlns:a16="http://schemas.microsoft.com/office/drawing/2014/main" id="{C34ADF70-D966-0044-B269-273DFD1C5BBC}"/>
              </a:ext>
            </a:extLst>
          </p:cNvPr>
          <p:cNvGrpSpPr>
            <a:grpSpLocks/>
          </p:cNvGrpSpPr>
          <p:nvPr/>
        </p:nvGrpSpPr>
        <p:grpSpPr bwMode="auto">
          <a:xfrm>
            <a:off x="1775752" y="5286913"/>
            <a:ext cx="645160" cy="0"/>
            <a:chOff x="113" y="113"/>
            <a:chExt cx="1016" cy="0"/>
          </a:xfrm>
        </p:grpSpPr>
        <p:cxnSp>
          <p:nvCxnSpPr>
            <p:cNvPr id="132" name="Line 412">
              <a:extLst>
                <a:ext uri="{FF2B5EF4-FFF2-40B4-BE49-F238E27FC236}">
                  <a16:creationId xmlns:a16="http://schemas.microsoft.com/office/drawing/2014/main" id="{743A0614-F9CE-274B-99DA-575370C6AA9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3" name="Line 413">
              <a:extLst>
                <a:ext uri="{FF2B5EF4-FFF2-40B4-BE49-F238E27FC236}">
                  <a16:creationId xmlns:a16="http://schemas.microsoft.com/office/drawing/2014/main" id="{1C28C185-AD77-884C-96C3-13E7165E159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4" name="Line 414">
              <a:extLst>
                <a:ext uri="{FF2B5EF4-FFF2-40B4-BE49-F238E27FC236}">
                  <a16:creationId xmlns:a16="http://schemas.microsoft.com/office/drawing/2014/main" id="{2193816E-A460-4A43-9F70-2533D8B081F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92D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5" name="Group 411">
            <a:extLst>
              <a:ext uri="{FF2B5EF4-FFF2-40B4-BE49-F238E27FC236}">
                <a16:creationId xmlns:a16="http://schemas.microsoft.com/office/drawing/2014/main" id="{864ACD65-4B6B-2F40-A9B4-63DF5525EBBB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8441088" y="4425266"/>
            <a:ext cx="645160" cy="0"/>
            <a:chOff x="113" y="113"/>
            <a:chExt cx="1016" cy="0"/>
          </a:xfrm>
        </p:grpSpPr>
        <p:cxnSp>
          <p:nvCxnSpPr>
            <p:cNvPr id="136" name="Line 412">
              <a:extLst>
                <a:ext uri="{FF2B5EF4-FFF2-40B4-BE49-F238E27FC236}">
                  <a16:creationId xmlns:a16="http://schemas.microsoft.com/office/drawing/2014/main" id="{91F4AEF3-D571-8149-9A8A-7F88266FFCC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7" name="Line 413">
              <a:extLst>
                <a:ext uri="{FF2B5EF4-FFF2-40B4-BE49-F238E27FC236}">
                  <a16:creationId xmlns:a16="http://schemas.microsoft.com/office/drawing/2014/main" id="{BD259B89-1D8C-A844-A753-81160ED7EAB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8" name="Line 414">
              <a:extLst>
                <a:ext uri="{FF2B5EF4-FFF2-40B4-BE49-F238E27FC236}">
                  <a16:creationId xmlns:a16="http://schemas.microsoft.com/office/drawing/2014/main" id="{234DF7E9-7E17-CE47-8ECB-AFFC0DC9F3D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92D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9" name="Group 411">
            <a:extLst>
              <a:ext uri="{FF2B5EF4-FFF2-40B4-BE49-F238E27FC236}">
                <a16:creationId xmlns:a16="http://schemas.microsoft.com/office/drawing/2014/main" id="{EC516B2A-BF63-2942-A21F-CEEA61F73897}"/>
              </a:ext>
            </a:extLst>
          </p:cNvPr>
          <p:cNvGrpSpPr>
            <a:grpSpLocks/>
          </p:cNvGrpSpPr>
          <p:nvPr/>
        </p:nvGrpSpPr>
        <p:grpSpPr bwMode="auto">
          <a:xfrm>
            <a:off x="7470040" y="5279579"/>
            <a:ext cx="645160" cy="0"/>
            <a:chOff x="113" y="113"/>
            <a:chExt cx="1016" cy="0"/>
          </a:xfrm>
        </p:grpSpPr>
        <p:cxnSp>
          <p:nvCxnSpPr>
            <p:cNvPr id="140" name="Line 412">
              <a:extLst>
                <a:ext uri="{FF2B5EF4-FFF2-40B4-BE49-F238E27FC236}">
                  <a16:creationId xmlns:a16="http://schemas.microsoft.com/office/drawing/2014/main" id="{6FC689D2-4395-674C-86AF-09B690B9263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1" name="Line 413">
              <a:extLst>
                <a:ext uri="{FF2B5EF4-FFF2-40B4-BE49-F238E27FC236}">
                  <a16:creationId xmlns:a16="http://schemas.microsoft.com/office/drawing/2014/main" id="{619EDD20-D129-3C4D-AF40-6E105DBE485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2" name="Line 414">
              <a:extLst>
                <a:ext uri="{FF2B5EF4-FFF2-40B4-BE49-F238E27FC236}">
                  <a16:creationId xmlns:a16="http://schemas.microsoft.com/office/drawing/2014/main" id="{DFAD9781-4FFE-4B4D-B86D-A8541625816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92D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43" name="Group 411">
            <a:extLst>
              <a:ext uri="{FF2B5EF4-FFF2-40B4-BE49-F238E27FC236}">
                <a16:creationId xmlns:a16="http://schemas.microsoft.com/office/drawing/2014/main" id="{DB743D45-71B1-124E-A089-715BAA257DBD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3809298" y="8776370"/>
            <a:ext cx="645160" cy="0"/>
            <a:chOff x="113" y="113"/>
            <a:chExt cx="1016" cy="0"/>
          </a:xfrm>
        </p:grpSpPr>
        <p:cxnSp>
          <p:nvCxnSpPr>
            <p:cNvPr id="144" name="Line 412">
              <a:extLst>
                <a:ext uri="{FF2B5EF4-FFF2-40B4-BE49-F238E27FC236}">
                  <a16:creationId xmlns:a16="http://schemas.microsoft.com/office/drawing/2014/main" id="{FFBBFB5F-49DA-D24D-BFB0-D030C5990EC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5" name="Line 413">
              <a:extLst>
                <a:ext uri="{FF2B5EF4-FFF2-40B4-BE49-F238E27FC236}">
                  <a16:creationId xmlns:a16="http://schemas.microsoft.com/office/drawing/2014/main" id="{F1836628-3CBB-A241-87C1-DD2B485194B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6" name="Line 414">
              <a:extLst>
                <a:ext uri="{FF2B5EF4-FFF2-40B4-BE49-F238E27FC236}">
                  <a16:creationId xmlns:a16="http://schemas.microsoft.com/office/drawing/2014/main" id="{788883F0-B96E-B84E-85F9-E5517ECEEA0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92D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47" name="Group 411">
            <a:extLst>
              <a:ext uri="{FF2B5EF4-FFF2-40B4-BE49-F238E27FC236}">
                <a16:creationId xmlns:a16="http://schemas.microsoft.com/office/drawing/2014/main" id="{0DFD14E8-E877-B64A-A877-31C7EAAE49FD}"/>
              </a:ext>
            </a:extLst>
          </p:cNvPr>
          <p:cNvGrpSpPr>
            <a:grpSpLocks/>
          </p:cNvGrpSpPr>
          <p:nvPr/>
        </p:nvGrpSpPr>
        <p:grpSpPr bwMode="auto">
          <a:xfrm>
            <a:off x="10725585" y="7554600"/>
            <a:ext cx="645160" cy="0"/>
            <a:chOff x="113" y="113"/>
            <a:chExt cx="1016" cy="0"/>
          </a:xfrm>
        </p:grpSpPr>
        <p:cxnSp>
          <p:nvCxnSpPr>
            <p:cNvPr id="148" name="Line 412">
              <a:extLst>
                <a:ext uri="{FF2B5EF4-FFF2-40B4-BE49-F238E27FC236}">
                  <a16:creationId xmlns:a16="http://schemas.microsoft.com/office/drawing/2014/main" id="{373748EC-7BC7-514A-BDEA-42E3192CF51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9" name="Line 413">
              <a:extLst>
                <a:ext uri="{FF2B5EF4-FFF2-40B4-BE49-F238E27FC236}">
                  <a16:creationId xmlns:a16="http://schemas.microsoft.com/office/drawing/2014/main" id="{22832AE3-FFE5-324D-B23C-25D1AA82D21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50" name="Line 414">
              <a:extLst>
                <a:ext uri="{FF2B5EF4-FFF2-40B4-BE49-F238E27FC236}">
                  <a16:creationId xmlns:a16="http://schemas.microsoft.com/office/drawing/2014/main" id="{AD58972A-4B24-E345-8C4C-5AC13BF41A8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92D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52" name="Group 411">
            <a:extLst>
              <a:ext uri="{FF2B5EF4-FFF2-40B4-BE49-F238E27FC236}">
                <a16:creationId xmlns:a16="http://schemas.microsoft.com/office/drawing/2014/main" id="{B3FCBC49-768F-9F4C-B4FE-34135CBBB8EF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3969626" y="6350336"/>
            <a:ext cx="645160" cy="0"/>
            <a:chOff x="113" y="113"/>
            <a:chExt cx="1016" cy="1"/>
          </a:xfrm>
        </p:grpSpPr>
        <p:cxnSp>
          <p:nvCxnSpPr>
            <p:cNvPr id="153" name="Line 412">
              <a:extLst>
                <a:ext uri="{FF2B5EF4-FFF2-40B4-BE49-F238E27FC236}">
                  <a16:creationId xmlns:a16="http://schemas.microsoft.com/office/drawing/2014/main" id="{7DBE26D2-2026-3F48-8FF2-94037FEAB1C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54" name="Line 413">
              <a:extLst>
                <a:ext uri="{FF2B5EF4-FFF2-40B4-BE49-F238E27FC236}">
                  <a16:creationId xmlns:a16="http://schemas.microsoft.com/office/drawing/2014/main" id="{E81C3C9F-A4F6-3342-8267-AE6AD67C361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92D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55" name="Line 414">
              <a:extLst>
                <a:ext uri="{FF2B5EF4-FFF2-40B4-BE49-F238E27FC236}">
                  <a16:creationId xmlns:a16="http://schemas.microsoft.com/office/drawing/2014/main" id="{2D65F97A-B7DD-F249-A208-80888FFFF1F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92D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59" name="Group 411">
            <a:extLst>
              <a:ext uri="{FF2B5EF4-FFF2-40B4-BE49-F238E27FC236}">
                <a16:creationId xmlns:a16="http://schemas.microsoft.com/office/drawing/2014/main" id="{2084BCBC-9722-5B4B-A33A-C0E1C6830206}"/>
              </a:ext>
            </a:extLst>
          </p:cNvPr>
          <p:cNvGrpSpPr>
            <a:grpSpLocks/>
          </p:cNvGrpSpPr>
          <p:nvPr/>
        </p:nvGrpSpPr>
        <p:grpSpPr bwMode="auto">
          <a:xfrm>
            <a:off x="7422885" y="3852301"/>
            <a:ext cx="645160" cy="0"/>
            <a:chOff x="113" y="113"/>
            <a:chExt cx="1016" cy="0"/>
          </a:xfrm>
        </p:grpSpPr>
        <p:cxnSp>
          <p:nvCxnSpPr>
            <p:cNvPr id="160" name="Line 413">
              <a:extLst>
                <a:ext uri="{FF2B5EF4-FFF2-40B4-BE49-F238E27FC236}">
                  <a16:creationId xmlns:a16="http://schemas.microsoft.com/office/drawing/2014/main" id="{510AAC32-A91C-8440-B0ED-8C6BCBDE16D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61" name="Line 414">
              <a:extLst>
                <a:ext uri="{FF2B5EF4-FFF2-40B4-BE49-F238E27FC236}">
                  <a16:creationId xmlns:a16="http://schemas.microsoft.com/office/drawing/2014/main" id="{061F2F83-AAEF-AC40-B703-D6D7057EF9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62" name="Group 411">
            <a:extLst>
              <a:ext uri="{FF2B5EF4-FFF2-40B4-BE49-F238E27FC236}">
                <a16:creationId xmlns:a16="http://schemas.microsoft.com/office/drawing/2014/main" id="{8F1AB1B8-5F47-214F-A8D2-F868BBE71CE7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0109746" y="3852301"/>
            <a:ext cx="645160" cy="0"/>
            <a:chOff x="113" y="113"/>
            <a:chExt cx="1016" cy="0"/>
          </a:xfrm>
        </p:grpSpPr>
        <p:cxnSp>
          <p:nvCxnSpPr>
            <p:cNvPr id="163" name="Line 413">
              <a:extLst>
                <a:ext uri="{FF2B5EF4-FFF2-40B4-BE49-F238E27FC236}">
                  <a16:creationId xmlns:a16="http://schemas.microsoft.com/office/drawing/2014/main" id="{81065BBE-A437-8946-A4F6-78579A8C836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64" name="Line 414">
              <a:extLst>
                <a:ext uri="{FF2B5EF4-FFF2-40B4-BE49-F238E27FC236}">
                  <a16:creationId xmlns:a16="http://schemas.microsoft.com/office/drawing/2014/main" id="{DA4A2441-56F8-2D4D-A2FB-9CB3A7A117B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70" name="Group 411">
            <a:extLst>
              <a:ext uri="{FF2B5EF4-FFF2-40B4-BE49-F238E27FC236}">
                <a16:creationId xmlns:a16="http://schemas.microsoft.com/office/drawing/2014/main" id="{A128CC1C-BB65-4D43-B883-F2CFAAA97151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2810033" y="9914317"/>
            <a:ext cx="431800" cy="0"/>
            <a:chOff x="113" y="113"/>
            <a:chExt cx="680" cy="0"/>
          </a:xfrm>
        </p:grpSpPr>
        <p:cxnSp>
          <p:nvCxnSpPr>
            <p:cNvPr id="171" name="Line 412">
              <a:extLst>
                <a:ext uri="{FF2B5EF4-FFF2-40B4-BE49-F238E27FC236}">
                  <a16:creationId xmlns:a16="http://schemas.microsoft.com/office/drawing/2014/main" id="{B9142F03-D341-654E-A34F-9AA9E52B5A7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72" name="Line 413">
              <a:extLst>
                <a:ext uri="{FF2B5EF4-FFF2-40B4-BE49-F238E27FC236}">
                  <a16:creationId xmlns:a16="http://schemas.microsoft.com/office/drawing/2014/main" id="{3DC0A6F6-F8A9-D34B-B709-F12C5CC2894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73" name="Group 411">
            <a:extLst>
              <a:ext uri="{FF2B5EF4-FFF2-40B4-BE49-F238E27FC236}">
                <a16:creationId xmlns:a16="http://schemas.microsoft.com/office/drawing/2014/main" id="{2F308CBE-8349-7341-8A45-EF1796E8E28F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3395576" y="6125724"/>
            <a:ext cx="431800" cy="0"/>
            <a:chOff x="113" y="113"/>
            <a:chExt cx="680" cy="0"/>
          </a:xfrm>
        </p:grpSpPr>
        <p:cxnSp>
          <p:nvCxnSpPr>
            <p:cNvPr id="174" name="Line 412">
              <a:extLst>
                <a:ext uri="{FF2B5EF4-FFF2-40B4-BE49-F238E27FC236}">
                  <a16:creationId xmlns:a16="http://schemas.microsoft.com/office/drawing/2014/main" id="{7BCC41FD-DDB8-CB46-94C7-5DF584A7E75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75" name="Line 413">
              <a:extLst>
                <a:ext uri="{FF2B5EF4-FFF2-40B4-BE49-F238E27FC236}">
                  <a16:creationId xmlns:a16="http://schemas.microsoft.com/office/drawing/2014/main" id="{FDE2C366-E8B9-B94D-9B34-2D97EE15AA8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76" name="Group 411">
            <a:extLst>
              <a:ext uri="{FF2B5EF4-FFF2-40B4-BE49-F238E27FC236}">
                <a16:creationId xmlns:a16="http://schemas.microsoft.com/office/drawing/2014/main" id="{4C708D1E-F109-5541-B1B1-9E5BAE7643D0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4594781" y="3852301"/>
            <a:ext cx="431800" cy="0"/>
            <a:chOff x="113" y="113"/>
            <a:chExt cx="680" cy="0"/>
          </a:xfrm>
        </p:grpSpPr>
        <p:cxnSp>
          <p:nvCxnSpPr>
            <p:cNvPr id="177" name="Line 412">
              <a:extLst>
                <a:ext uri="{FF2B5EF4-FFF2-40B4-BE49-F238E27FC236}">
                  <a16:creationId xmlns:a16="http://schemas.microsoft.com/office/drawing/2014/main" id="{DC8C04C9-4AC9-2749-91B9-5C0D86C9E78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78" name="Line 413">
              <a:extLst>
                <a:ext uri="{FF2B5EF4-FFF2-40B4-BE49-F238E27FC236}">
                  <a16:creationId xmlns:a16="http://schemas.microsoft.com/office/drawing/2014/main" id="{01235F21-EE84-DA4D-A62B-E24F908A864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79" name="Group 411">
            <a:extLst>
              <a:ext uri="{FF2B5EF4-FFF2-40B4-BE49-F238E27FC236}">
                <a16:creationId xmlns:a16="http://schemas.microsoft.com/office/drawing/2014/main" id="{6F2FAC15-BD49-1049-9492-06308296A113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796735" y="6888816"/>
            <a:ext cx="645160" cy="0"/>
            <a:chOff x="113" y="113"/>
            <a:chExt cx="1016" cy="0"/>
          </a:xfrm>
        </p:grpSpPr>
        <p:cxnSp>
          <p:nvCxnSpPr>
            <p:cNvPr id="180" name="Line 413">
              <a:extLst>
                <a:ext uri="{FF2B5EF4-FFF2-40B4-BE49-F238E27FC236}">
                  <a16:creationId xmlns:a16="http://schemas.microsoft.com/office/drawing/2014/main" id="{FB4AFBC0-7A46-074E-9FC3-A36CF15A4A4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1" name="Line 414">
              <a:extLst>
                <a:ext uri="{FF2B5EF4-FFF2-40B4-BE49-F238E27FC236}">
                  <a16:creationId xmlns:a16="http://schemas.microsoft.com/office/drawing/2014/main" id="{714F5DDF-8CFA-C94C-A471-FC08B3C978D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2" name="Group 411">
            <a:extLst>
              <a:ext uri="{FF2B5EF4-FFF2-40B4-BE49-F238E27FC236}">
                <a16:creationId xmlns:a16="http://schemas.microsoft.com/office/drawing/2014/main" id="{06F516AA-60C1-6543-9D34-7031C4C001BE}"/>
              </a:ext>
            </a:extLst>
          </p:cNvPr>
          <p:cNvGrpSpPr>
            <a:grpSpLocks/>
          </p:cNvGrpSpPr>
          <p:nvPr/>
        </p:nvGrpSpPr>
        <p:grpSpPr bwMode="auto">
          <a:xfrm>
            <a:off x="7472580" y="7613396"/>
            <a:ext cx="645160" cy="0"/>
            <a:chOff x="113" y="113"/>
            <a:chExt cx="1016" cy="0"/>
          </a:xfrm>
        </p:grpSpPr>
        <p:cxnSp>
          <p:nvCxnSpPr>
            <p:cNvPr id="183" name="Line 413">
              <a:extLst>
                <a:ext uri="{FF2B5EF4-FFF2-40B4-BE49-F238E27FC236}">
                  <a16:creationId xmlns:a16="http://schemas.microsoft.com/office/drawing/2014/main" id="{127A62DF-32F8-CE44-96B3-9292B3E5756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4" name="Line 414">
              <a:extLst>
                <a:ext uri="{FF2B5EF4-FFF2-40B4-BE49-F238E27FC236}">
                  <a16:creationId xmlns:a16="http://schemas.microsoft.com/office/drawing/2014/main" id="{3FBCD043-F0DF-3145-979D-863CCBAD5F1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5" name="Group 411">
            <a:extLst>
              <a:ext uri="{FF2B5EF4-FFF2-40B4-BE49-F238E27FC236}">
                <a16:creationId xmlns:a16="http://schemas.microsoft.com/office/drawing/2014/main" id="{7B22D29D-E138-8941-B269-FD0FC817AC17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2088987" y="8086554"/>
            <a:ext cx="645160" cy="0"/>
            <a:chOff x="113" y="113"/>
            <a:chExt cx="1016" cy="0"/>
          </a:xfrm>
        </p:grpSpPr>
        <p:cxnSp>
          <p:nvCxnSpPr>
            <p:cNvPr id="186" name="Line 413">
              <a:extLst>
                <a:ext uri="{FF2B5EF4-FFF2-40B4-BE49-F238E27FC236}">
                  <a16:creationId xmlns:a16="http://schemas.microsoft.com/office/drawing/2014/main" id="{D7D5680B-DED0-7841-947D-AE533E164D7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87" name="Line 414">
              <a:extLst>
                <a:ext uri="{FF2B5EF4-FFF2-40B4-BE49-F238E27FC236}">
                  <a16:creationId xmlns:a16="http://schemas.microsoft.com/office/drawing/2014/main" id="{49A38E19-D705-5942-8336-43880DBE410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88" name="Group 411">
            <a:extLst>
              <a:ext uri="{FF2B5EF4-FFF2-40B4-BE49-F238E27FC236}">
                <a16:creationId xmlns:a16="http://schemas.microsoft.com/office/drawing/2014/main" id="{57B98C48-B348-8946-A70D-202DC315B339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8441088" y="6923671"/>
            <a:ext cx="645160" cy="0"/>
            <a:chOff x="113" y="113"/>
            <a:chExt cx="1016" cy="0"/>
          </a:xfrm>
        </p:grpSpPr>
        <p:cxnSp>
          <p:nvCxnSpPr>
            <p:cNvPr id="189" name="Line 413">
              <a:extLst>
                <a:ext uri="{FF2B5EF4-FFF2-40B4-BE49-F238E27FC236}">
                  <a16:creationId xmlns:a16="http://schemas.microsoft.com/office/drawing/2014/main" id="{02B927C6-03D7-6444-94D5-6CC9ADD2904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0" name="Line 414">
              <a:extLst>
                <a:ext uri="{FF2B5EF4-FFF2-40B4-BE49-F238E27FC236}">
                  <a16:creationId xmlns:a16="http://schemas.microsoft.com/office/drawing/2014/main" id="{B8E8A42F-84AB-7942-A86B-FB6F1080457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91" name="Group 411">
            <a:extLst>
              <a:ext uri="{FF2B5EF4-FFF2-40B4-BE49-F238E27FC236}">
                <a16:creationId xmlns:a16="http://schemas.microsoft.com/office/drawing/2014/main" id="{D0DE6C67-C35B-0349-8872-754A470CF48D}"/>
              </a:ext>
            </a:extLst>
          </p:cNvPr>
          <p:cNvGrpSpPr>
            <a:grpSpLocks/>
          </p:cNvGrpSpPr>
          <p:nvPr/>
        </p:nvGrpSpPr>
        <p:grpSpPr bwMode="auto">
          <a:xfrm>
            <a:off x="10706565" y="9052703"/>
            <a:ext cx="645160" cy="0"/>
            <a:chOff x="113" y="113"/>
            <a:chExt cx="1016" cy="0"/>
          </a:xfrm>
        </p:grpSpPr>
        <p:cxnSp>
          <p:nvCxnSpPr>
            <p:cNvPr id="192" name="Line 413">
              <a:extLst>
                <a:ext uri="{FF2B5EF4-FFF2-40B4-BE49-F238E27FC236}">
                  <a16:creationId xmlns:a16="http://schemas.microsoft.com/office/drawing/2014/main" id="{EFF1252C-BA32-1449-86FF-318E450EC71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3" name="Line 414">
              <a:extLst>
                <a:ext uri="{FF2B5EF4-FFF2-40B4-BE49-F238E27FC236}">
                  <a16:creationId xmlns:a16="http://schemas.microsoft.com/office/drawing/2014/main" id="{9DCCE319-4A87-D847-B24A-84048522C57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94" name="Group 411">
            <a:extLst>
              <a:ext uri="{FF2B5EF4-FFF2-40B4-BE49-F238E27FC236}">
                <a16:creationId xmlns:a16="http://schemas.microsoft.com/office/drawing/2014/main" id="{1F20A7BA-CA74-064A-B098-3CA12D089163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2197797" y="4299384"/>
            <a:ext cx="431800" cy="0"/>
            <a:chOff x="113" y="113"/>
            <a:chExt cx="680" cy="0"/>
          </a:xfrm>
        </p:grpSpPr>
        <p:cxnSp>
          <p:nvCxnSpPr>
            <p:cNvPr id="195" name="Line 412">
              <a:extLst>
                <a:ext uri="{FF2B5EF4-FFF2-40B4-BE49-F238E27FC236}">
                  <a16:creationId xmlns:a16="http://schemas.microsoft.com/office/drawing/2014/main" id="{25D70D6D-3F08-1142-A158-3A56BCC276C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96" name="Line 413">
              <a:extLst>
                <a:ext uri="{FF2B5EF4-FFF2-40B4-BE49-F238E27FC236}">
                  <a16:creationId xmlns:a16="http://schemas.microsoft.com/office/drawing/2014/main" id="{4E048722-2270-4E44-9A21-83E52C341A5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67" name="Group 411">
            <a:extLst>
              <a:ext uri="{FF2B5EF4-FFF2-40B4-BE49-F238E27FC236}">
                <a16:creationId xmlns:a16="http://schemas.microsoft.com/office/drawing/2014/main" id="{374B9556-AADA-5745-B860-6EF032C64E9F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703353" y="6468843"/>
            <a:ext cx="645160" cy="0"/>
            <a:chOff x="113" y="113"/>
            <a:chExt cx="1016" cy="0"/>
          </a:xfrm>
        </p:grpSpPr>
        <p:cxnSp>
          <p:nvCxnSpPr>
            <p:cNvPr id="168" name="Line 413">
              <a:extLst>
                <a:ext uri="{FF2B5EF4-FFF2-40B4-BE49-F238E27FC236}">
                  <a16:creationId xmlns:a16="http://schemas.microsoft.com/office/drawing/2014/main" id="{FFF212F7-C9CE-B042-B9FE-C063D52C1F7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69" name="Line 414">
              <a:extLst>
                <a:ext uri="{FF2B5EF4-FFF2-40B4-BE49-F238E27FC236}">
                  <a16:creationId xmlns:a16="http://schemas.microsoft.com/office/drawing/2014/main" id="{E53325BC-B0A4-CF4B-8446-14FD85046E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4181488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r Verbinder 11">
            <a:extLst>
              <a:ext uri="{FF2B5EF4-FFF2-40B4-BE49-F238E27FC236}">
                <a16:creationId xmlns:a16="http://schemas.microsoft.com/office/drawing/2014/main" id="{5536F8B2-34AA-AC44-A64B-07D746F77143}"/>
              </a:ext>
            </a:extLst>
          </p:cNvPr>
          <p:cNvCxnSpPr>
            <a:cxnSpLocks/>
          </p:cNvCxnSpPr>
          <p:nvPr/>
        </p:nvCxnSpPr>
        <p:spPr>
          <a:xfrm flipV="1">
            <a:off x="-175846" y="5269147"/>
            <a:ext cx="8847998" cy="21002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5" name="Gerader Verbinder 11">
            <a:extLst>
              <a:ext uri="{FF2B5EF4-FFF2-40B4-BE49-F238E27FC236}">
                <a16:creationId xmlns:a16="http://schemas.microsoft.com/office/drawing/2014/main" id="{D5710F0F-8CAA-D347-8352-AD0F1A2122C5}"/>
              </a:ext>
            </a:extLst>
          </p:cNvPr>
          <p:cNvCxnSpPr>
            <a:cxnSpLocks/>
          </p:cNvCxnSpPr>
          <p:nvPr/>
        </p:nvCxnSpPr>
        <p:spPr>
          <a:xfrm>
            <a:off x="3025934" y="3137409"/>
            <a:ext cx="0" cy="6983916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B30123E-5D5E-164E-BB57-2BC470B1C198}"/>
              </a:ext>
            </a:extLst>
          </p:cNvPr>
          <p:cNvGrpSpPr/>
          <p:nvPr/>
        </p:nvGrpSpPr>
        <p:grpSpPr>
          <a:xfrm rot="16200000">
            <a:off x="4559670" y="-76967"/>
            <a:ext cx="1877258" cy="4942501"/>
            <a:chOff x="-213245" y="0"/>
            <a:chExt cx="2425474" cy="2409678"/>
          </a:xfrm>
        </p:grpSpPr>
        <p:cxnSp>
          <p:nvCxnSpPr>
            <p:cNvPr id="7" name="Gerader Verbinder 8">
              <a:extLst>
                <a:ext uri="{FF2B5EF4-FFF2-40B4-BE49-F238E27FC236}">
                  <a16:creationId xmlns:a16="http://schemas.microsoft.com/office/drawing/2014/main" id="{034935A0-8EAC-6645-BE1C-22FE45D65EF4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Bogen 7">
              <a:extLst>
                <a:ext uri="{FF2B5EF4-FFF2-40B4-BE49-F238E27FC236}">
                  <a16:creationId xmlns:a16="http://schemas.microsoft.com/office/drawing/2014/main" id="{61ECB27C-9D0C-8243-856E-246E3D877902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dirty="0"/>
            </a:p>
          </p:txBody>
        </p:sp>
        <p:cxnSp>
          <p:nvCxnSpPr>
            <p:cNvPr id="9" name="Gerader Verbinder 10">
              <a:extLst>
                <a:ext uri="{FF2B5EF4-FFF2-40B4-BE49-F238E27FC236}">
                  <a16:creationId xmlns:a16="http://schemas.microsoft.com/office/drawing/2014/main" id="{F040117E-C980-0B4B-81C6-695486D3C775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Gerader Verbinder 11">
            <a:extLst>
              <a:ext uri="{FF2B5EF4-FFF2-40B4-BE49-F238E27FC236}">
                <a16:creationId xmlns:a16="http://schemas.microsoft.com/office/drawing/2014/main" id="{9C25A7C7-621D-3442-A80C-4E223D4FFBD9}"/>
              </a:ext>
            </a:extLst>
          </p:cNvPr>
          <p:cNvCxnSpPr>
            <a:cxnSpLocks/>
          </p:cNvCxnSpPr>
          <p:nvPr/>
        </p:nvCxnSpPr>
        <p:spPr>
          <a:xfrm flipV="1">
            <a:off x="8763989" y="2107658"/>
            <a:ext cx="1" cy="6086929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9C0AB604-B5F2-9349-BCB4-2B91739206DF}"/>
              </a:ext>
            </a:extLst>
          </p:cNvPr>
          <p:cNvGrpSpPr/>
          <p:nvPr/>
        </p:nvGrpSpPr>
        <p:grpSpPr>
          <a:xfrm rot="16200000">
            <a:off x="9255983" y="240003"/>
            <a:ext cx="1425049" cy="2409678"/>
            <a:chOff x="-213245" y="0"/>
            <a:chExt cx="2425474" cy="2409678"/>
          </a:xfrm>
        </p:grpSpPr>
        <p:cxnSp>
          <p:nvCxnSpPr>
            <p:cNvPr id="12" name="Gerader Verbinder 8">
              <a:extLst>
                <a:ext uri="{FF2B5EF4-FFF2-40B4-BE49-F238E27FC236}">
                  <a16:creationId xmlns:a16="http://schemas.microsoft.com/office/drawing/2014/main" id="{3851E75E-90F8-4E42-A954-2E2928211996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Bogen 12">
              <a:extLst>
                <a:ext uri="{FF2B5EF4-FFF2-40B4-BE49-F238E27FC236}">
                  <a16:creationId xmlns:a16="http://schemas.microsoft.com/office/drawing/2014/main" id="{EECF270F-1EF4-D34E-BF5D-D35055370E9B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14" name="Gerader Verbinder 10">
              <a:extLst>
                <a:ext uri="{FF2B5EF4-FFF2-40B4-BE49-F238E27FC236}">
                  <a16:creationId xmlns:a16="http://schemas.microsoft.com/office/drawing/2014/main" id="{0BC3CB57-8BD2-A049-904B-08C47120EC59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42E64D1E-C7D2-9D49-AC43-EADB693E60E5}"/>
              </a:ext>
            </a:extLst>
          </p:cNvPr>
          <p:cNvGrpSpPr/>
          <p:nvPr/>
        </p:nvGrpSpPr>
        <p:grpSpPr>
          <a:xfrm>
            <a:off x="11166019" y="732317"/>
            <a:ext cx="1382862" cy="2468991"/>
            <a:chOff x="-213245" y="0"/>
            <a:chExt cx="2425474" cy="2409678"/>
          </a:xfrm>
        </p:grpSpPr>
        <p:cxnSp>
          <p:nvCxnSpPr>
            <p:cNvPr id="16" name="Gerader Verbinder 8">
              <a:extLst>
                <a:ext uri="{FF2B5EF4-FFF2-40B4-BE49-F238E27FC236}">
                  <a16:creationId xmlns:a16="http://schemas.microsoft.com/office/drawing/2014/main" id="{0CDF6D5E-D6E0-B14C-9946-37E96F7AA794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Bogen 16">
              <a:extLst>
                <a:ext uri="{FF2B5EF4-FFF2-40B4-BE49-F238E27FC236}">
                  <a16:creationId xmlns:a16="http://schemas.microsoft.com/office/drawing/2014/main" id="{8FFF9D2D-29E2-FE40-BBC7-9FD300183255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18" name="Gerader Verbinder 10">
              <a:extLst>
                <a:ext uri="{FF2B5EF4-FFF2-40B4-BE49-F238E27FC236}">
                  <a16:creationId xmlns:a16="http://schemas.microsoft.com/office/drawing/2014/main" id="{4C856AAC-9AA9-D849-8216-79D3C37020AC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59001DA8-5E08-D548-ACDA-CAC29B2C748F}"/>
              </a:ext>
            </a:extLst>
          </p:cNvPr>
          <p:cNvGrpSpPr/>
          <p:nvPr/>
        </p:nvGrpSpPr>
        <p:grpSpPr>
          <a:xfrm rot="5400000">
            <a:off x="10985566" y="2290099"/>
            <a:ext cx="715058" cy="2409678"/>
            <a:chOff x="-213245" y="0"/>
            <a:chExt cx="2425474" cy="2409678"/>
          </a:xfrm>
        </p:grpSpPr>
        <p:cxnSp>
          <p:nvCxnSpPr>
            <p:cNvPr id="20" name="Gerader Verbinder 8">
              <a:extLst>
                <a:ext uri="{FF2B5EF4-FFF2-40B4-BE49-F238E27FC236}">
                  <a16:creationId xmlns:a16="http://schemas.microsoft.com/office/drawing/2014/main" id="{24E924F7-CF26-E94E-8D96-596E72D58585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Bogen 20">
              <a:extLst>
                <a:ext uri="{FF2B5EF4-FFF2-40B4-BE49-F238E27FC236}">
                  <a16:creationId xmlns:a16="http://schemas.microsoft.com/office/drawing/2014/main" id="{739034D1-AD82-FD45-926B-69A5EB1FC815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22" name="Gerader Verbinder 10">
              <a:extLst>
                <a:ext uri="{FF2B5EF4-FFF2-40B4-BE49-F238E27FC236}">
                  <a16:creationId xmlns:a16="http://schemas.microsoft.com/office/drawing/2014/main" id="{DA8C8D2C-D10C-2846-9DAE-6170947AAC8D}"/>
                </a:ext>
              </a:extLst>
            </p:cNvPr>
            <p:cNvCxnSpPr>
              <a:cxnSpLocks/>
              <a:endCxn id="21" idx="2"/>
            </p:cNvCxnSpPr>
            <p:nvPr/>
          </p:nvCxnSpPr>
          <p:spPr>
            <a:xfrm rot="16200000" flipV="1">
              <a:off x="1404384" y="1601833"/>
              <a:ext cx="1615127" cy="563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Gerader Verbinder 11">
            <a:extLst>
              <a:ext uri="{FF2B5EF4-FFF2-40B4-BE49-F238E27FC236}">
                <a16:creationId xmlns:a16="http://schemas.microsoft.com/office/drawing/2014/main" id="{79109E55-B457-5644-8F86-56152E89D030}"/>
              </a:ext>
            </a:extLst>
          </p:cNvPr>
          <p:cNvCxnSpPr>
            <a:cxnSpLocks/>
          </p:cNvCxnSpPr>
          <p:nvPr/>
        </p:nvCxnSpPr>
        <p:spPr>
          <a:xfrm>
            <a:off x="4598497" y="3852301"/>
            <a:ext cx="5539759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FAAEF19B-793A-CE47-8327-63B94A223D5C}"/>
              </a:ext>
            </a:extLst>
          </p:cNvPr>
          <p:cNvGrpSpPr/>
          <p:nvPr/>
        </p:nvGrpSpPr>
        <p:grpSpPr>
          <a:xfrm rot="5400000">
            <a:off x="6590570" y="7715139"/>
            <a:ext cx="1936518" cy="2409678"/>
            <a:chOff x="-213245" y="0"/>
            <a:chExt cx="2425474" cy="2409678"/>
          </a:xfrm>
        </p:grpSpPr>
        <p:cxnSp>
          <p:nvCxnSpPr>
            <p:cNvPr id="25" name="Gerader Verbinder 8">
              <a:extLst>
                <a:ext uri="{FF2B5EF4-FFF2-40B4-BE49-F238E27FC236}">
                  <a16:creationId xmlns:a16="http://schemas.microsoft.com/office/drawing/2014/main" id="{1E9ACACF-27B1-5F40-BC21-605EEBBF42A6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Bogen 25">
              <a:extLst>
                <a:ext uri="{FF2B5EF4-FFF2-40B4-BE49-F238E27FC236}">
                  <a16:creationId xmlns:a16="http://schemas.microsoft.com/office/drawing/2014/main" id="{5A6784DB-0955-2D4E-8E11-015802E24DB6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27" name="Gerader Verbinder 10">
              <a:extLst>
                <a:ext uri="{FF2B5EF4-FFF2-40B4-BE49-F238E27FC236}">
                  <a16:creationId xmlns:a16="http://schemas.microsoft.com/office/drawing/2014/main" id="{143C200A-908E-ED46-B793-E8D09B9F8336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4337770A-BEE6-C940-AB13-01E4386CD28E}"/>
              </a:ext>
            </a:extLst>
          </p:cNvPr>
          <p:cNvGrpSpPr/>
          <p:nvPr/>
        </p:nvGrpSpPr>
        <p:grpSpPr>
          <a:xfrm rot="10800000">
            <a:off x="4120498" y="7478110"/>
            <a:ext cx="2550750" cy="2409678"/>
            <a:chOff x="-213245" y="0"/>
            <a:chExt cx="2425474" cy="2409678"/>
          </a:xfrm>
        </p:grpSpPr>
        <p:cxnSp>
          <p:nvCxnSpPr>
            <p:cNvPr id="29" name="Gerader Verbinder 8">
              <a:extLst>
                <a:ext uri="{FF2B5EF4-FFF2-40B4-BE49-F238E27FC236}">
                  <a16:creationId xmlns:a16="http://schemas.microsoft.com/office/drawing/2014/main" id="{7720BE16-E0A0-0E4D-B44D-B84AA109985B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Bogen 29">
              <a:extLst>
                <a:ext uri="{FF2B5EF4-FFF2-40B4-BE49-F238E27FC236}">
                  <a16:creationId xmlns:a16="http://schemas.microsoft.com/office/drawing/2014/main" id="{B0BA88ED-6017-0247-A610-359A84788B30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31" name="Gerader Verbinder 10">
              <a:extLst>
                <a:ext uri="{FF2B5EF4-FFF2-40B4-BE49-F238E27FC236}">
                  <a16:creationId xmlns:a16="http://schemas.microsoft.com/office/drawing/2014/main" id="{F174025B-6246-9A42-BBFF-B4F9EF733FE4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27705609-C427-2A4F-BEAB-CD0D151767FB}"/>
              </a:ext>
            </a:extLst>
          </p:cNvPr>
          <p:cNvGrpSpPr/>
          <p:nvPr/>
        </p:nvGrpSpPr>
        <p:grpSpPr>
          <a:xfrm>
            <a:off x="3375814" y="6124423"/>
            <a:ext cx="738039" cy="1788000"/>
            <a:chOff x="-213245" y="0"/>
            <a:chExt cx="2425474" cy="2409678"/>
          </a:xfrm>
        </p:grpSpPr>
        <p:cxnSp>
          <p:nvCxnSpPr>
            <p:cNvPr id="33" name="Gerader Verbinder 8">
              <a:extLst>
                <a:ext uri="{FF2B5EF4-FFF2-40B4-BE49-F238E27FC236}">
                  <a16:creationId xmlns:a16="http://schemas.microsoft.com/office/drawing/2014/main" id="{9EB0F9A6-CBAE-E748-9112-56A4F8F0640F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Bogen 33">
              <a:extLst>
                <a:ext uri="{FF2B5EF4-FFF2-40B4-BE49-F238E27FC236}">
                  <a16:creationId xmlns:a16="http://schemas.microsoft.com/office/drawing/2014/main" id="{1C70C251-0BA8-414B-B0E0-DB78B61E039F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35" name="Gerader Verbinder 10">
              <a:extLst>
                <a:ext uri="{FF2B5EF4-FFF2-40B4-BE49-F238E27FC236}">
                  <a16:creationId xmlns:a16="http://schemas.microsoft.com/office/drawing/2014/main" id="{A708176D-934E-544D-AC4D-6C53F29656AC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Gerader Verbinder 11">
            <a:extLst>
              <a:ext uri="{FF2B5EF4-FFF2-40B4-BE49-F238E27FC236}">
                <a16:creationId xmlns:a16="http://schemas.microsoft.com/office/drawing/2014/main" id="{F9853480-C66D-5944-AED2-B30760A67AF7}"/>
              </a:ext>
            </a:extLst>
          </p:cNvPr>
          <p:cNvCxnSpPr>
            <a:cxnSpLocks/>
          </p:cNvCxnSpPr>
          <p:nvPr/>
        </p:nvCxnSpPr>
        <p:spPr>
          <a:xfrm flipV="1">
            <a:off x="4119315" y="7525500"/>
            <a:ext cx="8287509" cy="14563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37" name="Gerader Verbinder 11">
            <a:extLst>
              <a:ext uri="{FF2B5EF4-FFF2-40B4-BE49-F238E27FC236}">
                <a16:creationId xmlns:a16="http://schemas.microsoft.com/office/drawing/2014/main" id="{AEE0A76F-45A0-854F-ACCB-E2843A321ABF}"/>
              </a:ext>
            </a:extLst>
          </p:cNvPr>
          <p:cNvCxnSpPr>
            <a:cxnSpLocks/>
          </p:cNvCxnSpPr>
          <p:nvPr/>
        </p:nvCxnSpPr>
        <p:spPr>
          <a:xfrm flipH="1">
            <a:off x="12406825" y="4102686"/>
            <a:ext cx="6872" cy="4748519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1B6AE7D6-BB86-2E45-8771-1564B765EEDC}"/>
              </a:ext>
            </a:extLst>
          </p:cNvPr>
          <p:cNvGrpSpPr/>
          <p:nvPr/>
        </p:nvGrpSpPr>
        <p:grpSpPr>
          <a:xfrm rot="10800000">
            <a:off x="9506907" y="9724558"/>
            <a:ext cx="2550750" cy="894371"/>
            <a:chOff x="-213245" y="0"/>
            <a:chExt cx="2425474" cy="2409678"/>
          </a:xfrm>
        </p:grpSpPr>
        <p:cxnSp>
          <p:nvCxnSpPr>
            <p:cNvPr id="39" name="Gerader Verbinder 8">
              <a:extLst>
                <a:ext uri="{FF2B5EF4-FFF2-40B4-BE49-F238E27FC236}">
                  <a16:creationId xmlns:a16="http://schemas.microsoft.com/office/drawing/2014/main" id="{FEE9F802-EAD5-F645-B9EA-D3269FA7E757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Bogen 39">
              <a:extLst>
                <a:ext uri="{FF2B5EF4-FFF2-40B4-BE49-F238E27FC236}">
                  <a16:creationId xmlns:a16="http://schemas.microsoft.com/office/drawing/2014/main" id="{C482C61B-5005-B84A-8AA5-DC1C25CA4975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1" name="Gerader Verbinder 10">
              <a:extLst>
                <a:ext uri="{FF2B5EF4-FFF2-40B4-BE49-F238E27FC236}">
                  <a16:creationId xmlns:a16="http://schemas.microsoft.com/office/drawing/2014/main" id="{13C5C90C-98CF-5F4D-A297-535A92E46323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D9F1E974-F3E4-AB4A-B2EB-DCB3C1ABE2B2}"/>
              </a:ext>
            </a:extLst>
          </p:cNvPr>
          <p:cNvGrpSpPr/>
          <p:nvPr/>
        </p:nvGrpSpPr>
        <p:grpSpPr>
          <a:xfrm rot="16200000">
            <a:off x="10007748" y="8546926"/>
            <a:ext cx="1374891" cy="2409678"/>
            <a:chOff x="-213245" y="0"/>
            <a:chExt cx="2425474" cy="2409678"/>
          </a:xfrm>
        </p:grpSpPr>
        <p:cxnSp>
          <p:nvCxnSpPr>
            <p:cNvPr id="43" name="Gerader Verbinder 8">
              <a:extLst>
                <a:ext uri="{FF2B5EF4-FFF2-40B4-BE49-F238E27FC236}">
                  <a16:creationId xmlns:a16="http://schemas.microsoft.com/office/drawing/2014/main" id="{58D2250E-80E6-4445-9111-32E72B11749C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Bogen 43">
              <a:extLst>
                <a:ext uri="{FF2B5EF4-FFF2-40B4-BE49-F238E27FC236}">
                  <a16:creationId xmlns:a16="http://schemas.microsoft.com/office/drawing/2014/main" id="{F721CA9C-1893-F646-94CA-154918DA297D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5" name="Gerader Verbinder 10">
              <a:extLst>
                <a:ext uri="{FF2B5EF4-FFF2-40B4-BE49-F238E27FC236}">
                  <a16:creationId xmlns:a16="http://schemas.microsoft.com/office/drawing/2014/main" id="{9DDEEA8E-5321-DB4A-A86E-B84D6F627B9D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AFAF2D15-1714-D344-B9D7-0C173924111A}"/>
              </a:ext>
            </a:extLst>
          </p:cNvPr>
          <p:cNvGrpSpPr/>
          <p:nvPr/>
        </p:nvGrpSpPr>
        <p:grpSpPr>
          <a:xfrm rot="5400000">
            <a:off x="9811933" y="4573504"/>
            <a:ext cx="6550867" cy="2409678"/>
            <a:chOff x="-213245" y="0"/>
            <a:chExt cx="2425474" cy="2409678"/>
          </a:xfrm>
        </p:grpSpPr>
        <p:cxnSp>
          <p:nvCxnSpPr>
            <p:cNvPr id="47" name="Gerader Verbinder 8">
              <a:extLst>
                <a:ext uri="{FF2B5EF4-FFF2-40B4-BE49-F238E27FC236}">
                  <a16:creationId xmlns:a16="http://schemas.microsoft.com/office/drawing/2014/main" id="{96DDAE0A-791E-4141-BC61-D7DE1164E8A4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Bogen 47">
              <a:extLst>
                <a:ext uri="{FF2B5EF4-FFF2-40B4-BE49-F238E27FC236}">
                  <a16:creationId xmlns:a16="http://schemas.microsoft.com/office/drawing/2014/main" id="{5A0CAF1C-1D20-104A-A744-D917B094724D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10">
              <a:extLst>
                <a:ext uri="{FF2B5EF4-FFF2-40B4-BE49-F238E27FC236}">
                  <a16:creationId xmlns:a16="http://schemas.microsoft.com/office/drawing/2014/main" id="{C8E1D4C0-1E91-884D-B960-0C98910EEA63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DBBA6833-CE3A-D542-A70B-5DB4CD90A45E}"/>
              </a:ext>
            </a:extLst>
          </p:cNvPr>
          <p:cNvGrpSpPr/>
          <p:nvPr/>
        </p:nvGrpSpPr>
        <p:grpSpPr>
          <a:xfrm rot="5400000">
            <a:off x="10430122" y="8639615"/>
            <a:ext cx="3171830" cy="786801"/>
            <a:chOff x="-213245" y="0"/>
            <a:chExt cx="2425474" cy="2409678"/>
          </a:xfrm>
        </p:grpSpPr>
        <p:cxnSp>
          <p:nvCxnSpPr>
            <p:cNvPr id="51" name="Gerader Verbinder 8">
              <a:extLst>
                <a:ext uri="{FF2B5EF4-FFF2-40B4-BE49-F238E27FC236}">
                  <a16:creationId xmlns:a16="http://schemas.microsoft.com/office/drawing/2014/main" id="{0424D1C2-65F2-7249-B481-E112BA24761F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Bogen 51">
              <a:extLst>
                <a:ext uri="{FF2B5EF4-FFF2-40B4-BE49-F238E27FC236}">
                  <a16:creationId xmlns:a16="http://schemas.microsoft.com/office/drawing/2014/main" id="{1FCF386B-34A8-2D46-9786-F1F1BC09DA03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53" name="Gerader Verbinder 10">
              <a:extLst>
                <a:ext uri="{FF2B5EF4-FFF2-40B4-BE49-F238E27FC236}">
                  <a16:creationId xmlns:a16="http://schemas.microsoft.com/office/drawing/2014/main" id="{8EC49C0D-CEDE-9343-9CC7-02C604529092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8" name="Picture 2" descr="page1image573072">
            <a:extLst>
              <a:ext uri="{FF2B5EF4-FFF2-40B4-BE49-F238E27FC236}">
                <a16:creationId xmlns:a16="http://schemas.microsoft.com/office/drawing/2014/main" id="{4CC04476-4E06-854E-B463-87B0257E4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49" y="3618289"/>
            <a:ext cx="1673731" cy="1255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3" descr="page1image757824">
            <a:extLst>
              <a:ext uri="{FF2B5EF4-FFF2-40B4-BE49-F238E27FC236}">
                <a16:creationId xmlns:a16="http://schemas.microsoft.com/office/drawing/2014/main" id="{773F5F6B-55A0-CF4B-915B-E4CABC861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336" y="7170071"/>
            <a:ext cx="1272948" cy="1697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4" descr="page2image939088">
            <a:extLst>
              <a:ext uri="{FF2B5EF4-FFF2-40B4-BE49-F238E27FC236}">
                <a16:creationId xmlns:a16="http://schemas.microsoft.com/office/drawing/2014/main" id="{F5EE128F-4A1A-FC4C-B2C4-2955A9452B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865" y="105729"/>
            <a:ext cx="1569981" cy="117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5" descr="page2image934304">
            <a:extLst>
              <a:ext uri="{FF2B5EF4-FFF2-40B4-BE49-F238E27FC236}">
                <a16:creationId xmlns:a16="http://schemas.microsoft.com/office/drawing/2014/main" id="{9241F335-B5EB-8B46-A2E4-4F123AFE67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546" y="1150001"/>
            <a:ext cx="1801991" cy="135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6" descr="page3image729840">
            <a:extLst>
              <a:ext uri="{FF2B5EF4-FFF2-40B4-BE49-F238E27FC236}">
                <a16:creationId xmlns:a16="http://schemas.microsoft.com/office/drawing/2014/main" id="{761FFA08-B744-CE43-BC26-CF3FF184E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413" y="5542176"/>
            <a:ext cx="1108845" cy="1476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7" descr="page3image731088">
            <a:extLst>
              <a:ext uri="{FF2B5EF4-FFF2-40B4-BE49-F238E27FC236}">
                <a16:creationId xmlns:a16="http://schemas.microsoft.com/office/drawing/2014/main" id="{B22034E1-3795-9A44-BA0B-F2CAEDBBF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142" y="8409134"/>
            <a:ext cx="1717458" cy="128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8" descr="page3image729424">
            <a:extLst>
              <a:ext uri="{FF2B5EF4-FFF2-40B4-BE49-F238E27FC236}">
                <a16:creationId xmlns:a16="http://schemas.microsoft.com/office/drawing/2014/main" id="{B520A8C6-110C-5C46-811A-7DAFCB0172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7203" y="9462287"/>
            <a:ext cx="1303560" cy="976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9" descr="page4image575520">
            <a:extLst>
              <a:ext uri="{FF2B5EF4-FFF2-40B4-BE49-F238E27FC236}">
                <a16:creationId xmlns:a16="http://schemas.microsoft.com/office/drawing/2014/main" id="{C3370D15-E533-6849-90BC-005D0C0BBB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9788" y="4580604"/>
            <a:ext cx="1600345" cy="1198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07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r Verbinder 11">
            <a:extLst>
              <a:ext uri="{FF2B5EF4-FFF2-40B4-BE49-F238E27FC236}">
                <a16:creationId xmlns:a16="http://schemas.microsoft.com/office/drawing/2014/main" id="{1CCADA2D-87D8-544E-9FFE-C8CE1F5B02DD}"/>
              </a:ext>
            </a:extLst>
          </p:cNvPr>
          <p:cNvCxnSpPr>
            <a:cxnSpLocks/>
          </p:cNvCxnSpPr>
          <p:nvPr/>
        </p:nvCxnSpPr>
        <p:spPr>
          <a:xfrm flipV="1">
            <a:off x="-175846" y="5269147"/>
            <a:ext cx="8847998" cy="21002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5" name="Gerader Verbinder 11">
            <a:extLst>
              <a:ext uri="{FF2B5EF4-FFF2-40B4-BE49-F238E27FC236}">
                <a16:creationId xmlns:a16="http://schemas.microsoft.com/office/drawing/2014/main" id="{897E1F86-260D-2A46-82A6-A5BD747B533B}"/>
              </a:ext>
            </a:extLst>
          </p:cNvPr>
          <p:cNvCxnSpPr>
            <a:cxnSpLocks/>
          </p:cNvCxnSpPr>
          <p:nvPr/>
        </p:nvCxnSpPr>
        <p:spPr>
          <a:xfrm>
            <a:off x="3025934" y="3137409"/>
            <a:ext cx="0" cy="6983916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ECD03A2-2346-124E-AC7D-FA65E8F0D4B8}"/>
              </a:ext>
            </a:extLst>
          </p:cNvPr>
          <p:cNvGrpSpPr/>
          <p:nvPr/>
        </p:nvGrpSpPr>
        <p:grpSpPr>
          <a:xfrm rot="16200000">
            <a:off x="4559670" y="-76967"/>
            <a:ext cx="1877258" cy="4942501"/>
            <a:chOff x="-213245" y="0"/>
            <a:chExt cx="2425474" cy="2409678"/>
          </a:xfrm>
        </p:grpSpPr>
        <p:cxnSp>
          <p:nvCxnSpPr>
            <p:cNvPr id="7" name="Gerader Verbinder 8">
              <a:extLst>
                <a:ext uri="{FF2B5EF4-FFF2-40B4-BE49-F238E27FC236}">
                  <a16:creationId xmlns:a16="http://schemas.microsoft.com/office/drawing/2014/main" id="{4A17A32E-A694-5041-A698-26A01D98F866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Bogen 7">
              <a:extLst>
                <a:ext uri="{FF2B5EF4-FFF2-40B4-BE49-F238E27FC236}">
                  <a16:creationId xmlns:a16="http://schemas.microsoft.com/office/drawing/2014/main" id="{773B8B4F-C287-E349-932B-F31FD269397B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dirty="0"/>
            </a:p>
          </p:txBody>
        </p:sp>
        <p:cxnSp>
          <p:nvCxnSpPr>
            <p:cNvPr id="9" name="Gerader Verbinder 10">
              <a:extLst>
                <a:ext uri="{FF2B5EF4-FFF2-40B4-BE49-F238E27FC236}">
                  <a16:creationId xmlns:a16="http://schemas.microsoft.com/office/drawing/2014/main" id="{5A02D7CE-437F-A540-BE20-7439DE1AEA84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Gerader Verbinder 11">
            <a:extLst>
              <a:ext uri="{FF2B5EF4-FFF2-40B4-BE49-F238E27FC236}">
                <a16:creationId xmlns:a16="http://schemas.microsoft.com/office/drawing/2014/main" id="{966B9506-BDBF-9943-8860-CEA47C71A9BE}"/>
              </a:ext>
            </a:extLst>
          </p:cNvPr>
          <p:cNvCxnSpPr>
            <a:cxnSpLocks/>
          </p:cNvCxnSpPr>
          <p:nvPr/>
        </p:nvCxnSpPr>
        <p:spPr>
          <a:xfrm flipV="1">
            <a:off x="8763989" y="2107658"/>
            <a:ext cx="1" cy="6086929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71CCF36C-C07C-CB42-92B6-38CE90357351}"/>
              </a:ext>
            </a:extLst>
          </p:cNvPr>
          <p:cNvGrpSpPr/>
          <p:nvPr/>
        </p:nvGrpSpPr>
        <p:grpSpPr>
          <a:xfrm rot="16200000">
            <a:off x="9255983" y="240003"/>
            <a:ext cx="1425049" cy="2409678"/>
            <a:chOff x="-213245" y="0"/>
            <a:chExt cx="2425474" cy="2409678"/>
          </a:xfrm>
        </p:grpSpPr>
        <p:cxnSp>
          <p:nvCxnSpPr>
            <p:cNvPr id="12" name="Gerader Verbinder 8">
              <a:extLst>
                <a:ext uri="{FF2B5EF4-FFF2-40B4-BE49-F238E27FC236}">
                  <a16:creationId xmlns:a16="http://schemas.microsoft.com/office/drawing/2014/main" id="{7DEC662F-39D1-4F4E-B0DA-59DCE0B3F741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Bogen 12">
              <a:extLst>
                <a:ext uri="{FF2B5EF4-FFF2-40B4-BE49-F238E27FC236}">
                  <a16:creationId xmlns:a16="http://schemas.microsoft.com/office/drawing/2014/main" id="{75BA7DE5-ACF8-9B40-9213-1311F4E899EB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14" name="Gerader Verbinder 10">
              <a:extLst>
                <a:ext uri="{FF2B5EF4-FFF2-40B4-BE49-F238E27FC236}">
                  <a16:creationId xmlns:a16="http://schemas.microsoft.com/office/drawing/2014/main" id="{153BC9F4-EF4E-4845-802C-D81473BBB294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D27501A0-6210-4345-BD93-EE3F33AAA2EB}"/>
              </a:ext>
            </a:extLst>
          </p:cNvPr>
          <p:cNvGrpSpPr/>
          <p:nvPr/>
        </p:nvGrpSpPr>
        <p:grpSpPr>
          <a:xfrm>
            <a:off x="11166019" y="732317"/>
            <a:ext cx="1382862" cy="2468991"/>
            <a:chOff x="-213245" y="0"/>
            <a:chExt cx="2425474" cy="2409678"/>
          </a:xfrm>
        </p:grpSpPr>
        <p:cxnSp>
          <p:nvCxnSpPr>
            <p:cNvPr id="16" name="Gerader Verbinder 8">
              <a:extLst>
                <a:ext uri="{FF2B5EF4-FFF2-40B4-BE49-F238E27FC236}">
                  <a16:creationId xmlns:a16="http://schemas.microsoft.com/office/drawing/2014/main" id="{7D5C1257-27D3-3848-955A-692EC8174416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Bogen 16">
              <a:extLst>
                <a:ext uri="{FF2B5EF4-FFF2-40B4-BE49-F238E27FC236}">
                  <a16:creationId xmlns:a16="http://schemas.microsoft.com/office/drawing/2014/main" id="{B1D7E968-0A8B-0B41-B114-0AB2DED6203A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18" name="Gerader Verbinder 10">
              <a:extLst>
                <a:ext uri="{FF2B5EF4-FFF2-40B4-BE49-F238E27FC236}">
                  <a16:creationId xmlns:a16="http://schemas.microsoft.com/office/drawing/2014/main" id="{61DC527D-3CE3-0D49-A95B-3F77D0DC6EAE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05358442-E79C-9C44-8FB6-A85DE16F23C8}"/>
              </a:ext>
            </a:extLst>
          </p:cNvPr>
          <p:cNvGrpSpPr/>
          <p:nvPr/>
        </p:nvGrpSpPr>
        <p:grpSpPr>
          <a:xfrm rot="5400000">
            <a:off x="10985566" y="2290099"/>
            <a:ext cx="715058" cy="2409678"/>
            <a:chOff x="-213245" y="0"/>
            <a:chExt cx="2425474" cy="2409678"/>
          </a:xfrm>
        </p:grpSpPr>
        <p:cxnSp>
          <p:nvCxnSpPr>
            <p:cNvPr id="20" name="Gerader Verbinder 8">
              <a:extLst>
                <a:ext uri="{FF2B5EF4-FFF2-40B4-BE49-F238E27FC236}">
                  <a16:creationId xmlns:a16="http://schemas.microsoft.com/office/drawing/2014/main" id="{F7A5508F-D0DA-4040-B8F3-70D32FFEAB51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Bogen 20">
              <a:extLst>
                <a:ext uri="{FF2B5EF4-FFF2-40B4-BE49-F238E27FC236}">
                  <a16:creationId xmlns:a16="http://schemas.microsoft.com/office/drawing/2014/main" id="{CECFC125-EAFF-F946-AEDC-B6A78F2D92D6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22" name="Gerader Verbinder 10">
              <a:extLst>
                <a:ext uri="{FF2B5EF4-FFF2-40B4-BE49-F238E27FC236}">
                  <a16:creationId xmlns:a16="http://schemas.microsoft.com/office/drawing/2014/main" id="{665D1B98-2EBE-B74A-AC3C-3FEAA562E10A}"/>
                </a:ext>
              </a:extLst>
            </p:cNvPr>
            <p:cNvCxnSpPr>
              <a:cxnSpLocks/>
              <a:endCxn id="21" idx="2"/>
            </p:cNvCxnSpPr>
            <p:nvPr/>
          </p:nvCxnSpPr>
          <p:spPr>
            <a:xfrm rot="16200000" flipV="1">
              <a:off x="1404384" y="1601833"/>
              <a:ext cx="1615127" cy="563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Gerader Verbinder 11">
            <a:extLst>
              <a:ext uri="{FF2B5EF4-FFF2-40B4-BE49-F238E27FC236}">
                <a16:creationId xmlns:a16="http://schemas.microsoft.com/office/drawing/2014/main" id="{7754A6C4-8862-0346-B146-5FC49EBFF5C9}"/>
              </a:ext>
            </a:extLst>
          </p:cNvPr>
          <p:cNvCxnSpPr>
            <a:cxnSpLocks/>
          </p:cNvCxnSpPr>
          <p:nvPr/>
        </p:nvCxnSpPr>
        <p:spPr>
          <a:xfrm>
            <a:off x="4598497" y="3852301"/>
            <a:ext cx="5539759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B62D9342-BD2A-BE41-987C-7EE9DF387FC8}"/>
              </a:ext>
            </a:extLst>
          </p:cNvPr>
          <p:cNvGrpSpPr/>
          <p:nvPr/>
        </p:nvGrpSpPr>
        <p:grpSpPr>
          <a:xfrm rot="5400000">
            <a:off x="6590570" y="7715139"/>
            <a:ext cx="1936518" cy="2409678"/>
            <a:chOff x="-213245" y="0"/>
            <a:chExt cx="2425474" cy="2409678"/>
          </a:xfrm>
        </p:grpSpPr>
        <p:cxnSp>
          <p:nvCxnSpPr>
            <p:cNvPr id="25" name="Gerader Verbinder 8">
              <a:extLst>
                <a:ext uri="{FF2B5EF4-FFF2-40B4-BE49-F238E27FC236}">
                  <a16:creationId xmlns:a16="http://schemas.microsoft.com/office/drawing/2014/main" id="{F197B403-EAEA-4F4D-8D7C-ADD39B6C9637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Bogen 25">
              <a:extLst>
                <a:ext uri="{FF2B5EF4-FFF2-40B4-BE49-F238E27FC236}">
                  <a16:creationId xmlns:a16="http://schemas.microsoft.com/office/drawing/2014/main" id="{3A599DA1-4A03-0E4F-A586-1F9B5EF3455B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27" name="Gerader Verbinder 10">
              <a:extLst>
                <a:ext uri="{FF2B5EF4-FFF2-40B4-BE49-F238E27FC236}">
                  <a16:creationId xmlns:a16="http://schemas.microsoft.com/office/drawing/2014/main" id="{48172402-F38C-0E40-93D8-F52ADC845E7C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317E30DB-EAFB-354C-894D-A530CD9D4074}"/>
              </a:ext>
            </a:extLst>
          </p:cNvPr>
          <p:cNvGrpSpPr/>
          <p:nvPr/>
        </p:nvGrpSpPr>
        <p:grpSpPr>
          <a:xfrm rot="10800000">
            <a:off x="4120498" y="7478110"/>
            <a:ext cx="2550750" cy="2409678"/>
            <a:chOff x="-213245" y="0"/>
            <a:chExt cx="2425474" cy="2409678"/>
          </a:xfrm>
        </p:grpSpPr>
        <p:cxnSp>
          <p:nvCxnSpPr>
            <p:cNvPr id="29" name="Gerader Verbinder 8">
              <a:extLst>
                <a:ext uri="{FF2B5EF4-FFF2-40B4-BE49-F238E27FC236}">
                  <a16:creationId xmlns:a16="http://schemas.microsoft.com/office/drawing/2014/main" id="{A4458237-8217-E644-BB85-7E49D6E6F341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Bogen 29">
              <a:extLst>
                <a:ext uri="{FF2B5EF4-FFF2-40B4-BE49-F238E27FC236}">
                  <a16:creationId xmlns:a16="http://schemas.microsoft.com/office/drawing/2014/main" id="{39E559A6-EEB2-A041-9560-D17A3884AFCB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31" name="Gerader Verbinder 10">
              <a:extLst>
                <a:ext uri="{FF2B5EF4-FFF2-40B4-BE49-F238E27FC236}">
                  <a16:creationId xmlns:a16="http://schemas.microsoft.com/office/drawing/2014/main" id="{E23F1AC5-9444-9D40-A11B-D8DAE78680D6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E8198D4A-96BC-2741-A38D-3BDA7975B35B}"/>
              </a:ext>
            </a:extLst>
          </p:cNvPr>
          <p:cNvGrpSpPr/>
          <p:nvPr/>
        </p:nvGrpSpPr>
        <p:grpSpPr>
          <a:xfrm>
            <a:off x="3375814" y="6124423"/>
            <a:ext cx="738039" cy="1788000"/>
            <a:chOff x="-213245" y="0"/>
            <a:chExt cx="2425474" cy="2409678"/>
          </a:xfrm>
        </p:grpSpPr>
        <p:cxnSp>
          <p:nvCxnSpPr>
            <p:cNvPr id="33" name="Gerader Verbinder 8">
              <a:extLst>
                <a:ext uri="{FF2B5EF4-FFF2-40B4-BE49-F238E27FC236}">
                  <a16:creationId xmlns:a16="http://schemas.microsoft.com/office/drawing/2014/main" id="{73AB9449-8D1D-9841-879E-CE71BD81D99F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Bogen 33">
              <a:extLst>
                <a:ext uri="{FF2B5EF4-FFF2-40B4-BE49-F238E27FC236}">
                  <a16:creationId xmlns:a16="http://schemas.microsoft.com/office/drawing/2014/main" id="{C753836C-4845-1A44-9613-8E202FDAB769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35" name="Gerader Verbinder 10">
              <a:extLst>
                <a:ext uri="{FF2B5EF4-FFF2-40B4-BE49-F238E27FC236}">
                  <a16:creationId xmlns:a16="http://schemas.microsoft.com/office/drawing/2014/main" id="{3EBF52D6-E775-6148-BD20-05F9F9B8A959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Gerader Verbinder 11">
            <a:extLst>
              <a:ext uri="{FF2B5EF4-FFF2-40B4-BE49-F238E27FC236}">
                <a16:creationId xmlns:a16="http://schemas.microsoft.com/office/drawing/2014/main" id="{46274709-74EF-8E4B-AD7D-82F2144F892A}"/>
              </a:ext>
            </a:extLst>
          </p:cNvPr>
          <p:cNvCxnSpPr>
            <a:cxnSpLocks/>
          </p:cNvCxnSpPr>
          <p:nvPr/>
        </p:nvCxnSpPr>
        <p:spPr>
          <a:xfrm flipV="1">
            <a:off x="4119315" y="7525500"/>
            <a:ext cx="8287509" cy="14563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37" name="Gerader Verbinder 11">
            <a:extLst>
              <a:ext uri="{FF2B5EF4-FFF2-40B4-BE49-F238E27FC236}">
                <a16:creationId xmlns:a16="http://schemas.microsoft.com/office/drawing/2014/main" id="{6A153046-086A-1347-8C6A-C8FC9A005C57}"/>
              </a:ext>
            </a:extLst>
          </p:cNvPr>
          <p:cNvCxnSpPr>
            <a:cxnSpLocks/>
          </p:cNvCxnSpPr>
          <p:nvPr/>
        </p:nvCxnSpPr>
        <p:spPr>
          <a:xfrm flipH="1">
            <a:off x="12406825" y="4102686"/>
            <a:ext cx="6872" cy="4748519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D9E923DE-8CE3-6B4D-ABC4-DC76D2A4A9FC}"/>
              </a:ext>
            </a:extLst>
          </p:cNvPr>
          <p:cNvGrpSpPr/>
          <p:nvPr/>
        </p:nvGrpSpPr>
        <p:grpSpPr>
          <a:xfrm rot="10800000">
            <a:off x="9506907" y="9724558"/>
            <a:ext cx="2550750" cy="894371"/>
            <a:chOff x="-213245" y="0"/>
            <a:chExt cx="2425474" cy="2409678"/>
          </a:xfrm>
        </p:grpSpPr>
        <p:cxnSp>
          <p:nvCxnSpPr>
            <p:cNvPr id="39" name="Gerader Verbinder 8">
              <a:extLst>
                <a:ext uri="{FF2B5EF4-FFF2-40B4-BE49-F238E27FC236}">
                  <a16:creationId xmlns:a16="http://schemas.microsoft.com/office/drawing/2014/main" id="{958F403F-146F-2349-8C12-07A9D3EADC66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Bogen 39">
              <a:extLst>
                <a:ext uri="{FF2B5EF4-FFF2-40B4-BE49-F238E27FC236}">
                  <a16:creationId xmlns:a16="http://schemas.microsoft.com/office/drawing/2014/main" id="{FF3B0168-5FE2-0A48-A6E2-16543FDEF292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1" name="Gerader Verbinder 10">
              <a:extLst>
                <a:ext uri="{FF2B5EF4-FFF2-40B4-BE49-F238E27FC236}">
                  <a16:creationId xmlns:a16="http://schemas.microsoft.com/office/drawing/2014/main" id="{2D184014-3237-8E46-805A-E1F71F7D471D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C4DE982E-2CAF-D147-953D-E8640E3EA010}"/>
              </a:ext>
            </a:extLst>
          </p:cNvPr>
          <p:cNvGrpSpPr/>
          <p:nvPr/>
        </p:nvGrpSpPr>
        <p:grpSpPr>
          <a:xfrm rot="16200000">
            <a:off x="10007748" y="8546926"/>
            <a:ext cx="1374891" cy="2409678"/>
            <a:chOff x="-213245" y="0"/>
            <a:chExt cx="2425474" cy="2409678"/>
          </a:xfrm>
        </p:grpSpPr>
        <p:cxnSp>
          <p:nvCxnSpPr>
            <p:cNvPr id="43" name="Gerader Verbinder 8">
              <a:extLst>
                <a:ext uri="{FF2B5EF4-FFF2-40B4-BE49-F238E27FC236}">
                  <a16:creationId xmlns:a16="http://schemas.microsoft.com/office/drawing/2014/main" id="{378209F5-4210-D141-B8B5-13DBE15245EA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Bogen 43">
              <a:extLst>
                <a:ext uri="{FF2B5EF4-FFF2-40B4-BE49-F238E27FC236}">
                  <a16:creationId xmlns:a16="http://schemas.microsoft.com/office/drawing/2014/main" id="{840AA084-F969-CC4E-94A1-CA3861A2607C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5" name="Gerader Verbinder 10">
              <a:extLst>
                <a:ext uri="{FF2B5EF4-FFF2-40B4-BE49-F238E27FC236}">
                  <a16:creationId xmlns:a16="http://schemas.microsoft.com/office/drawing/2014/main" id="{20CF88FB-B9CD-854E-866F-F4C02D00C70B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32F50358-3C59-4447-BE47-8D7A952706BC}"/>
              </a:ext>
            </a:extLst>
          </p:cNvPr>
          <p:cNvGrpSpPr/>
          <p:nvPr/>
        </p:nvGrpSpPr>
        <p:grpSpPr>
          <a:xfrm rot="5400000">
            <a:off x="9811933" y="4573504"/>
            <a:ext cx="6550867" cy="2409678"/>
            <a:chOff x="-213245" y="0"/>
            <a:chExt cx="2425474" cy="2409678"/>
          </a:xfrm>
        </p:grpSpPr>
        <p:cxnSp>
          <p:nvCxnSpPr>
            <p:cNvPr id="47" name="Gerader Verbinder 8">
              <a:extLst>
                <a:ext uri="{FF2B5EF4-FFF2-40B4-BE49-F238E27FC236}">
                  <a16:creationId xmlns:a16="http://schemas.microsoft.com/office/drawing/2014/main" id="{13355B8A-4CF2-AC45-A458-6B368E856C1B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Bogen 47">
              <a:extLst>
                <a:ext uri="{FF2B5EF4-FFF2-40B4-BE49-F238E27FC236}">
                  <a16:creationId xmlns:a16="http://schemas.microsoft.com/office/drawing/2014/main" id="{95733DAE-734D-B54B-91E8-CA11E398D73A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10">
              <a:extLst>
                <a:ext uri="{FF2B5EF4-FFF2-40B4-BE49-F238E27FC236}">
                  <a16:creationId xmlns:a16="http://schemas.microsoft.com/office/drawing/2014/main" id="{8BC1046D-8DE8-5F40-92DB-55B6FC445339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CC04FA1C-A1B6-964B-8726-67E133E98590}"/>
              </a:ext>
            </a:extLst>
          </p:cNvPr>
          <p:cNvGrpSpPr/>
          <p:nvPr/>
        </p:nvGrpSpPr>
        <p:grpSpPr>
          <a:xfrm rot="5400000">
            <a:off x="10430122" y="8639615"/>
            <a:ext cx="3171830" cy="786801"/>
            <a:chOff x="-213245" y="0"/>
            <a:chExt cx="2425474" cy="2409678"/>
          </a:xfrm>
        </p:grpSpPr>
        <p:cxnSp>
          <p:nvCxnSpPr>
            <p:cNvPr id="51" name="Gerader Verbinder 8">
              <a:extLst>
                <a:ext uri="{FF2B5EF4-FFF2-40B4-BE49-F238E27FC236}">
                  <a16:creationId xmlns:a16="http://schemas.microsoft.com/office/drawing/2014/main" id="{7A69E493-BA1A-6A4F-B9B0-4E9FBBC9F88C}"/>
                </a:ext>
              </a:extLst>
            </p:cNvPr>
            <p:cNvCxnSpPr/>
            <p:nvPr/>
          </p:nvCxnSpPr>
          <p:spPr>
            <a:xfrm rot="10800000">
              <a:off x="-213245" y="0"/>
              <a:ext cx="1631143" cy="0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Bogen 51">
              <a:extLst>
                <a:ext uri="{FF2B5EF4-FFF2-40B4-BE49-F238E27FC236}">
                  <a16:creationId xmlns:a16="http://schemas.microsoft.com/office/drawing/2014/main" id="{40D55AC4-23AC-3A49-AD6D-4C944D6ED26D}"/>
                </a:ext>
              </a:extLst>
            </p:cNvPr>
            <p:cNvSpPr/>
            <p:nvPr/>
          </p:nvSpPr>
          <p:spPr>
            <a:xfrm>
              <a:off x="489625" y="0"/>
              <a:ext cx="1722042" cy="1589102"/>
            </a:xfrm>
            <a:prstGeom prst="arc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53" name="Gerader Verbinder 10">
              <a:extLst>
                <a:ext uri="{FF2B5EF4-FFF2-40B4-BE49-F238E27FC236}">
                  <a16:creationId xmlns:a16="http://schemas.microsoft.com/office/drawing/2014/main" id="{386E092B-6ED7-6043-952C-D1270909B695}"/>
                </a:ext>
              </a:extLst>
            </p:cNvPr>
            <p:cNvCxnSpPr/>
            <p:nvPr/>
          </p:nvCxnSpPr>
          <p:spPr>
            <a:xfrm rot="10800000">
              <a:off x="2212229" y="788836"/>
              <a:ext cx="0" cy="1620842"/>
            </a:xfrm>
            <a:prstGeom prst="line">
              <a:avLst/>
            </a:prstGeom>
            <a:ln w="177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411">
            <a:extLst>
              <a:ext uri="{FF2B5EF4-FFF2-40B4-BE49-F238E27FC236}">
                <a16:creationId xmlns:a16="http://schemas.microsoft.com/office/drawing/2014/main" id="{678D5C5E-1E8A-EE4D-9590-CEA339CA7A0C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440690" y="5290149"/>
            <a:ext cx="645160" cy="0"/>
            <a:chOff x="113" y="113"/>
            <a:chExt cx="1016" cy="0"/>
          </a:xfrm>
        </p:grpSpPr>
        <p:cxnSp>
          <p:nvCxnSpPr>
            <p:cNvPr id="55" name="Line 412">
              <a:extLst>
                <a:ext uri="{FF2B5EF4-FFF2-40B4-BE49-F238E27FC236}">
                  <a16:creationId xmlns:a16="http://schemas.microsoft.com/office/drawing/2014/main" id="{17D6DF50-7CD8-6C42-B580-78EE35FCBD0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6" name="Line 413">
              <a:extLst>
                <a:ext uri="{FF2B5EF4-FFF2-40B4-BE49-F238E27FC236}">
                  <a16:creationId xmlns:a16="http://schemas.microsoft.com/office/drawing/2014/main" id="{33EFA864-BBC9-E54A-A1A5-D3EAF01D4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7" name="Line 414">
              <a:extLst>
                <a:ext uri="{FF2B5EF4-FFF2-40B4-BE49-F238E27FC236}">
                  <a16:creationId xmlns:a16="http://schemas.microsoft.com/office/drawing/2014/main" id="{D9FBF14E-0805-594C-884C-57B7DCCD34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pic>
        <p:nvPicPr>
          <p:cNvPr id="58" name="Picture 2" descr="page1image573072">
            <a:extLst>
              <a:ext uri="{FF2B5EF4-FFF2-40B4-BE49-F238E27FC236}">
                <a16:creationId xmlns:a16="http://schemas.microsoft.com/office/drawing/2014/main" id="{6DDB7FDE-6420-174F-851C-680BB21C3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49" y="3618289"/>
            <a:ext cx="1673731" cy="1255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3" descr="page1image757824">
            <a:extLst>
              <a:ext uri="{FF2B5EF4-FFF2-40B4-BE49-F238E27FC236}">
                <a16:creationId xmlns:a16="http://schemas.microsoft.com/office/drawing/2014/main" id="{AE5B7B64-2DF9-DB41-851F-A1C2046D30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336" y="7170071"/>
            <a:ext cx="1272948" cy="1697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4" descr="page2image939088">
            <a:extLst>
              <a:ext uri="{FF2B5EF4-FFF2-40B4-BE49-F238E27FC236}">
                <a16:creationId xmlns:a16="http://schemas.microsoft.com/office/drawing/2014/main" id="{ADF1C52D-AA09-E543-BBAF-13380B2BB8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865" y="105729"/>
            <a:ext cx="1569981" cy="117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5" descr="page2image934304">
            <a:extLst>
              <a:ext uri="{FF2B5EF4-FFF2-40B4-BE49-F238E27FC236}">
                <a16:creationId xmlns:a16="http://schemas.microsoft.com/office/drawing/2014/main" id="{B3169F45-48FF-C645-8370-554BAC1A1A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546" y="1150001"/>
            <a:ext cx="1801991" cy="135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6" descr="page3image729840">
            <a:extLst>
              <a:ext uri="{FF2B5EF4-FFF2-40B4-BE49-F238E27FC236}">
                <a16:creationId xmlns:a16="http://schemas.microsoft.com/office/drawing/2014/main" id="{C32B9C81-64FD-ED4B-873E-87FC8B7E53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413" y="5542176"/>
            <a:ext cx="1108845" cy="1476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7" descr="page3image731088">
            <a:extLst>
              <a:ext uri="{FF2B5EF4-FFF2-40B4-BE49-F238E27FC236}">
                <a16:creationId xmlns:a16="http://schemas.microsoft.com/office/drawing/2014/main" id="{CDCC6039-88CF-0547-A611-CA53A6DF2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142" y="8409134"/>
            <a:ext cx="1717458" cy="128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8" descr="page3image729424">
            <a:extLst>
              <a:ext uri="{FF2B5EF4-FFF2-40B4-BE49-F238E27FC236}">
                <a16:creationId xmlns:a16="http://schemas.microsoft.com/office/drawing/2014/main" id="{D220CF97-7C93-924F-AE0A-993F86B30C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7203" y="9462287"/>
            <a:ext cx="1303560" cy="976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9" descr="page4image575520">
            <a:extLst>
              <a:ext uri="{FF2B5EF4-FFF2-40B4-BE49-F238E27FC236}">
                <a16:creationId xmlns:a16="http://schemas.microsoft.com/office/drawing/2014/main" id="{116A3D52-023F-A041-818F-C041951AF2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9788" y="4580604"/>
            <a:ext cx="1600345" cy="1198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411">
            <a:extLst>
              <a:ext uri="{FF2B5EF4-FFF2-40B4-BE49-F238E27FC236}">
                <a16:creationId xmlns:a16="http://schemas.microsoft.com/office/drawing/2014/main" id="{DAB31859-A8C0-5241-A5EE-61D6C032790C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4594780" y="1455654"/>
            <a:ext cx="645160" cy="0"/>
            <a:chOff x="113" y="113"/>
            <a:chExt cx="1016" cy="0"/>
          </a:xfrm>
        </p:grpSpPr>
        <p:cxnSp>
          <p:nvCxnSpPr>
            <p:cNvPr id="67" name="Line 412">
              <a:extLst>
                <a:ext uri="{FF2B5EF4-FFF2-40B4-BE49-F238E27FC236}">
                  <a16:creationId xmlns:a16="http://schemas.microsoft.com/office/drawing/2014/main" id="{9ED34305-D136-C246-8E84-536D33B241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8" name="Line 413">
              <a:extLst>
                <a:ext uri="{FF2B5EF4-FFF2-40B4-BE49-F238E27FC236}">
                  <a16:creationId xmlns:a16="http://schemas.microsoft.com/office/drawing/2014/main" id="{A2FC1BA6-4A9A-F646-8BC8-9670F43AFFA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9" name="Line 414">
              <a:extLst>
                <a:ext uri="{FF2B5EF4-FFF2-40B4-BE49-F238E27FC236}">
                  <a16:creationId xmlns:a16="http://schemas.microsoft.com/office/drawing/2014/main" id="{8EFF701E-82E5-8748-B6AB-C44073DB023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70" name="Group 411">
            <a:extLst>
              <a:ext uri="{FF2B5EF4-FFF2-40B4-BE49-F238E27FC236}">
                <a16:creationId xmlns:a16="http://schemas.microsoft.com/office/drawing/2014/main" id="{5DE2C9D5-DF01-0442-A5CA-41AE3A04953A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0279845" y="734286"/>
            <a:ext cx="645160" cy="0"/>
            <a:chOff x="113" y="113"/>
            <a:chExt cx="1016" cy="0"/>
          </a:xfrm>
        </p:grpSpPr>
        <p:cxnSp>
          <p:nvCxnSpPr>
            <p:cNvPr id="71" name="Line 412">
              <a:extLst>
                <a:ext uri="{FF2B5EF4-FFF2-40B4-BE49-F238E27FC236}">
                  <a16:creationId xmlns:a16="http://schemas.microsoft.com/office/drawing/2014/main" id="{1E18F3FB-78B3-804A-98A0-702DBFD2991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72" name="Line 413">
              <a:extLst>
                <a:ext uri="{FF2B5EF4-FFF2-40B4-BE49-F238E27FC236}">
                  <a16:creationId xmlns:a16="http://schemas.microsoft.com/office/drawing/2014/main" id="{8D846404-688E-484E-916C-98D8071BB76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73" name="Line 414">
              <a:extLst>
                <a:ext uri="{FF2B5EF4-FFF2-40B4-BE49-F238E27FC236}">
                  <a16:creationId xmlns:a16="http://schemas.microsoft.com/office/drawing/2014/main" id="{C8AF654B-2A14-124F-B333-D4D4D258DA0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74" name="Group 411">
            <a:extLst>
              <a:ext uri="{FF2B5EF4-FFF2-40B4-BE49-F238E27FC236}">
                <a16:creationId xmlns:a16="http://schemas.microsoft.com/office/drawing/2014/main" id="{4B935E20-F8FA-CC47-9767-C1E6D95DC05C}"/>
              </a:ext>
            </a:extLst>
          </p:cNvPr>
          <p:cNvGrpSpPr>
            <a:grpSpLocks/>
          </p:cNvGrpSpPr>
          <p:nvPr/>
        </p:nvGrpSpPr>
        <p:grpSpPr bwMode="auto">
          <a:xfrm>
            <a:off x="5874711" y="5286913"/>
            <a:ext cx="645160" cy="0"/>
            <a:chOff x="113" y="113"/>
            <a:chExt cx="1016" cy="0"/>
          </a:xfrm>
        </p:grpSpPr>
        <p:cxnSp>
          <p:nvCxnSpPr>
            <p:cNvPr id="75" name="Line 412">
              <a:extLst>
                <a:ext uri="{FF2B5EF4-FFF2-40B4-BE49-F238E27FC236}">
                  <a16:creationId xmlns:a16="http://schemas.microsoft.com/office/drawing/2014/main" id="{FD21886C-2C10-3748-92C4-8726B5E53DF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76" name="Line 413">
              <a:extLst>
                <a:ext uri="{FF2B5EF4-FFF2-40B4-BE49-F238E27FC236}">
                  <a16:creationId xmlns:a16="http://schemas.microsoft.com/office/drawing/2014/main" id="{31CF225F-E8E1-B84C-972C-E09BA8518C5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77" name="Line 414">
              <a:extLst>
                <a:ext uri="{FF2B5EF4-FFF2-40B4-BE49-F238E27FC236}">
                  <a16:creationId xmlns:a16="http://schemas.microsoft.com/office/drawing/2014/main" id="{80D0DF88-EC10-B74C-BFB2-F04B6F75238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78" name="Group 411">
            <a:extLst>
              <a:ext uri="{FF2B5EF4-FFF2-40B4-BE49-F238E27FC236}">
                <a16:creationId xmlns:a16="http://schemas.microsoft.com/office/drawing/2014/main" id="{F3B0F5EC-9477-9648-80E0-A78C36589D52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703353" y="8019040"/>
            <a:ext cx="645160" cy="0"/>
            <a:chOff x="113" y="113"/>
            <a:chExt cx="1016" cy="0"/>
          </a:xfrm>
        </p:grpSpPr>
        <p:cxnSp>
          <p:nvCxnSpPr>
            <p:cNvPr id="79" name="Line 412">
              <a:extLst>
                <a:ext uri="{FF2B5EF4-FFF2-40B4-BE49-F238E27FC236}">
                  <a16:creationId xmlns:a16="http://schemas.microsoft.com/office/drawing/2014/main" id="{AF559730-7EEC-2544-90E3-34FD176C10C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0" name="Line 413">
              <a:extLst>
                <a:ext uri="{FF2B5EF4-FFF2-40B4-BE49-F238E27FC236}">
                  <a16:creationId xmlns:a16="http://schemas.microsoft.com/office/drawing/2014/main" id="{C6441B71-ACB2-034C-9E33-6B35D4E987D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1" name="Line 414">
              <a:extLst>
                <a:ext uri="{FF2B5EF4-FFF2-40B4-BE49-F238E27FC236}">
                  <a16:creationId xmlns:a16="http://schemas.microsoft.com/office/drawing/2014/main" id="{ABC23274-9F42-6848-8029-C4F1752F631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2" name="Group 411">
            <a:extLst>
              <a:ext uri="{FF2B5EF4-FFF2-40B4-BE49-F238E27FC236}">
                <a16:creationId xmlns:a16="http://schemas.microsoft.com/office/drawing/2014/main" id="{CB9E50FE-4C49-CC46-B015-2A6F742A0DAF}"/>
              </a:ext>
            </a:extLst>
          </p:cNvPr>
          <p:cNvGrpSpPr>
            <a:grpSpLocks/>
          </p:cNvGrpSpPr>
          <p:nvPr/>
        </p:nvGrpSpPr>
        <p:grpSpPr bwMode="auto">
          <a:xfrm>
            <a:off x="6250143" y="9887788"/>
            <a:ext cx="645160" cy="0"/>
            <a:chOff x="113" y="113"/>
            <a:chExt cx="1016" cy="0"/>
          </a:xfrm>
        </p:grpSpPr>
        <p:cxnSp>
          <p:nvCxnSpPr>
            <p:cNvPr id="83" name="Line 412">
              <a:extLst>
                <a:ext uri="{FF2B5EF4-FFF2-40B4-BE49-F238E27FC236}">
                  <a16:creationId xmlns:a16="http://schemas.microsoft.com/office/drawing/2014/main" id="{A79BFF93-D1F1-4642-A490-5078D5D699F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4" name="Line 413">
              <a:extLst>
                <a:ext uri="{FF2B5EF4-FFF2-40B4-BE49-F238E27FC236}">
                  <a16:creationId xmlns:a16="http://schemas.microsoft.com/office/drawing/2014/main" id="{99CB37AE-86F1-CE43-89D6-7D6A8E4836A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5" name="Line 414">
              <a:extLst>
                <a:ext uri="{FF2B5EF4-FFF2-40B4-BE49-F238E27FC236}">
                  <a16:creationId xmlns:a16="http://schemas.microsoft.com/office/drawing/2014/main" id="{AF8A173D-45A5-0B48-8C69-B184BAC41B7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86" name="Group 411">
            <a:extLst>
              <a:ext uri="{FF2B5EF4-FFF2-40B4-BE49-F238E27FC236}">
                <a16:creationId xmlns:a16="http://schemas.microsoft.com/office/drawing/2014/main" id="{02A4BE15-288E-EF48-8F1A-0A9063DC01B6}"/>
              </a:ext>
            </a:extLst>
          </p:cNvPr>
          <p:cNvGrpSpPr>
            <a:grpSpLocks/>
          </p:cNvGrpSpPr>
          <p:nvPr/>
        </p:nvGrpSpPr>
        <p:grpSpPr bwMode="auto">
          <a:xfrm>
            <a:off x="10793377" y="10610267"/>
            <a:ext cx="645160" cy="0"/>
            <a:chOff x="113" y="113"/>
            <a:chExt cx="1016" cy="0"/>
          </a:xfrm>
        </p:grpSpPr>
        <p:cxnSp>
          <p:nvCxnSpPr>
            <p:cNvPr id="87" name="Line 412">
              <a:extLst>
                <a:ext uri="{FF2B5EF4-FFF2-40B4-BE49-F238E27FC236}">
                  <a16:creationId xmlns:a16="http://schemas.microsoft.com/office/drawing/2014/main" id="{E62BAAF6-F7B1-C742-A249-FE6185F8400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8" name="Line 413">
              <a:extLst>
                <a:ext uri="{FF2B5EF4-FFF2-40B4-BE49-F238E27FC236}">
                  <a16:creationId xmlns:a16="http://schemas.microsoft.com/office/drawing/2014/main" id="{3177BD1E-DFC6-B947-BF55-6AC69901D4B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9" name="Line 414">
              <a:extLst>
                <a:ext uri="{FF2B5EF4-FFF2-40B4-BE49-F238E27FC236}">
                  <a16:creationId xmlns:a16="http://schemas.microsoft.com/office/drawing/2014/main" id="{3F18CE33-49AE-E941-9205-F97F1ED4A2F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90" name="Group 411">
            <a:extLst>
              <a:ext uri="{FF2B5EF4-FFF2-40B4-BE49-F238E27FC236}">
                <a16:creationId xmlns:a16="http://schemas.microsoft.com/office/drawing/2014/main" id="{11C40AEB-719D-7D4D-ABE6-1BC59FC33A34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2079737" y="5196167"/>
            <a:ext cx="645160" cy="0"/>
            <a:chOff x="113" y="113"/>
            <a:chExt cx="1016" cy="0"/>
          </a:xfrm>
        </p:grpSpPr>
        <p:cxnSp>
          <p:nvCxnSpPr>
            <p:cNvPr id="91" name="Line 412">
              <a:extLst>
                <a:ext uri="{FF2B5EF4-FFF2-40B4-BE49-F238E27FC236}">
                  <a16:creationId xmlns:a16="http://schemas.microsoft.com/office/drawing/2014/main" id="{A9462379-96B4-284C-AC9C-2F71E345EA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92" name="Line 413">
              <a:extLst>
                <a:ext uri="{FF2B5EF4-FFF2-40B4-BE49-F238E27FC236}">
                  <a16:creationId xmlns:a16="http://schemas.microsoft.com/office/drawing/2014/main" id="{34870532-0523-5C44-AC8E-0EEF8D48E71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93" name="Line 414">
              <a:extLst>
                <a:ext uri="{FF2B5EF4-FFF2-40B4-BE49-F238E27FC236}">
                  <a16:creationId xmlns:a16="http://schemas.microsoft.com/office/drawing/2014/main" id="{7AE87076-EACB-544D-88FF-1E293B0B7C7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94" name="Gruppieren 93">
            <a:extLst>
              <a:ext uri="{FF2B5EF4-FFF2-40B4-BE49-F238E27FC236}">
                <a16:creationId xmlns:a16="http://schemas.microsoft.com/office/drawing/2014/main" id="{6E574DFC-208D-AB4F-BBB2-8692BCACB44C}"/>
              </a:ext>
            </a:extLst>
          </p:cNvPr>
          <p:cNvGrpSpPr/>
          <p:nvPr/>
        </p:nvGrpSpPr>
        <p:grpSpPr>
          <a:xfrm>
            <a:off x="3705047" y="5275142"/>
            <a:ext cx="640079" cy="4506"/>
            <a:chOff x="0" y="9"/>
            <a:chExt cx="640415" cy="4813"/>
          </a:xfrm>
        </p:grpSpPr>
        <p:grpSp>
          <p:nvGrpSpPr>
            <p:cNvPr id="95" name="Group 423">
              <a:extLst>
                <a:ext uri="{FF2B5EF4-FFF2-40B4-BE49-F238E27FC236}">
                  <a16:creationId xmlns:a16="http://schemas.microsoft.com/office/drawing/2014/main" id="{6DE3CF19-8580-A243-AFEF-B28C4D0022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9"/>
              <a:ext cx="429260" cy="4813"/>
              <a:chOff x="113" y="113"/>
              <a:chExt cx="676" cy="4813"/>
            </a:xfrm>
          </p:grpSpPr>
          <p:cxnSp>
            <p:nvCxnSpPr>
              <p:cNvPr id="97" name="Line 425">
                <a:extLst>
                  <a:ext uri="{FF2B5EF4-FFF2-40B4-BE49-F238E27FC236}">
                    <a16:creationId xmlns:a16="http://schemas.microsoft.com/office/drawing/2014/main" id="{CF614462-9AAE-744F-AA6C-90C86D91CCC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13" y="113"/>
                <a:ext cx="336" cy="0"/>
              </a:xfrm>
              <a:prstGeom prst="line">
                <a:avLst/>
              </a:prstGeom>
              <a:noFill/>
              <a:ln w="179640" cap="flat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8" name="Line 426">
                <a:extLst>
                  <a:ext uri="{FF2B5EF4-FFF2-40B4-BE49-F238E27FC236}">
                    <a16:creationId xmlns:a16="http://schemas.microsoft.com/office/drawing/2014/main" id="{1B16D461-D533-0F44-A8C0-D6385BAB631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53" y="113"/>
                <a:ext cx="336" cy="0"/>
              </a:xfrm>
              <a:prstGeom prst="line">
                <a:avLst/>
              </a:prstGeom>
              <a:noFill/>
              <a:ln w="179640" cap="flat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9" name="Line 424">
                <a:extLst>
                  <a:ext uri="{FF2B5EF4-FFF2-40B4-BE49-F238E27FC236}">
                    <a16:creationId xmlns:a16="http://schemas.microsoft.com/office/drawing/2014/main" id="{B773744F-1D39-514E-9445-7A11D10EC7A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53" y="4926"/>
                <a:ext cx="336" cy="0"/>
              </a:xfrm>
              <a:prstGeom prst="line">
                <a:avLst/>
              </a:prstGeom>
              <a:noFill/>
              <a:ln w="179640" cap="flat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96" name="Line 425">
              <a:extLst>
                <a:ext uri="{FF2B5EF4-FFF2-40B4-BE49-F238E27FC236}">
                  <a16:creationId xmlns:a16="http://schemas.microsoft.com/office/drawing/2014/main" id="{333A0E0C-4F3A-C042-B68E-BD86723F29C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055" y="4748"/>
              <a:ext cx="213360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00" name="Group 423">
            <a:extLst>
              <a:ext uri="{FF2B5EF4-FFF2-40B4-BE49-F238E27FC236}">
                <a16:creationId xmlns:a16="http://schemas.microsoft.com/office/drawing/2014/main" id="{B21F764A-41E0-4441-873B-A17B74B9F682}"/>
              </a:ext>
            </a:extLst>
          </p:cNvPr>
          <p:cNvGrpSpPr>
            <a:grpSpLocks/>
          </p:cNvGrpSpPr>
          <p:nvPr/>
        </p:nvGrpSpPr>
        <p:grpSpPr bwMode="auto">
          <a:xfrm>
            <a:off x="6199831" y="1460272"/>
            <a:ext cx="609600" cy="841"/>
            <a:chOff x="145" y="85524"/>
            <a:chExt cx="960" cy="841"/>
          </a:xfrm>
        </p:grpSpPr>
        <p:cxnSp>
          <p:nvCxnSpPr>
            <p:cNvPr id="101" name="Line 424">
              <a:extLst>
                <a:ext uri="{FF2B5EF4-FFF2-40B4-BE49-F238E27FC236}">
                  <a16:creationId xmlns:a16="http://schemas.microsoft.com/office/drawing/2014/main" id="{64E4F797-F4FF-2845-B30E-6818277FC74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49" y="85524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02" name="Line 425">
              <a:extLst>
                <a:ext uri="{FF2B5EF4-FFF2-40B4-BE49-F238E27FC236}">
                  <a16:creationId xmlns:a16="http://schemas.microsoft.com/office/drawing/2014/main" id="{1BD72065-7B3E-3049-AD51-73B99BE8583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45" y="86365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03" name="Line 426">
              <a:extLst>
                <a:ext uri="{FF2B5EF4-FFF2-40B4-BE49-F238E27FC236}">
                  <a16:creationId xmlns:a16="http://schemas.microsoft.com/office/drawing/2014/main" id="{6E4BFA42-436C-294C-8DD0-1020F1512B0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69" y="86365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04" name="Gruppieren 103">
            <a:extLst>
              <a:ext uri="{FF2B5EF4-FFF2-40B4-BE49-F238E27FC236}">
                <a16:creationId xmlns:a16="http://schemas.microsoft.com/office/drawing/2014/main" id="{D4E2E6F2-7651-504C-8694-F239C873AE18}"/>
              </a:ext>
            </a:extLst>
          </p:cNvPr>
          <p:cNvGrpSpPr/>
          <p:nvPr/>
        </p:nvGrpSpPr>
        <p:grpSpPr>
          <a:xfrm rot="5400000">
            <a:off x="12084531" y="6940223"/>
            <a:ext cx="640079" cy="4506"/>
            <a:chOff x="0" y="9"/>
            <a:chExt cx="640415" cy="4813"/>
          </a:xfrm>
        </p:grpSpPr>
        <p:grpSp>
          <p:nvGrpSpPr>
            <p:cNvPr id="105" name="Group 423">
              <a:extLst>
                <a:ext uri="{FF2B5EF4-FFF2-40B4-BE49-F238E27FC236}">
                  <a16:creationId xmlns:a16="http://schemas.microsoft.com/office/drawing/2014/main" id="{95801C81-1D2C-6249-8698-1B8EE89F1D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9"/>
              <a:ext cx="429260" cy="4813"/>
              <a:chOff x="113" y="113"/>
              <a:chExt cx="676" cy="4813"/>
            </a:xfrm>
          </p:grpSpPr>
          <p:cxnSp>
            <p:nvCxnSpPr>
              <p:cNvPr id="107" name="Line 425">
                <a:extLst>
                  <a:ext uri="{FF2B5EF4-FFF2-40B4-BE49-F238E27FC236}">
                    <a16:creationId xmlns:a16="http://schemas.microsoft.com/office/drawing/2014/main" id="{E2D8D975-B707-FA43-9956-3AE54A75197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13" y="113"/>
                <a:ext cx="336" cy="0"/>
              </a:xfrm>
              <a:prstGeom prst="line">
                <a:avLst/>
              </a:prstGeom>
              <a:noFill/>
              <a:ln w="179640" cap="flat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8" name="Line 426">
                <a:extLst>
                  <a:ext uri="{FF2B5EF4-FFF2-40B4-BE49-F238E27FC236}">
                    <a16:creationId xmlns:a16="http://schemas.microsoft.com/office/drawing/2014/main" id="{7D3086F3-9659-594E-8D98-C071DA4F030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53" y="113"/>
                <a:ext cx="336" cy="0"/>
              </a:xfrm>
              <a:prstGeom prst="line">
                <a:avLst/>
              </a:prstGeom>
              <a:noFill/>
              <a:ln w="179640" cap="flat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9" name="Line 424">
                <a:extLst>
                  <a:ext uri="{FF2B5EF4-FFF2-40B4-BE49-F238E27FC236}">
                    <a16:creationId xmlns:a16="http://schemas.microsoft.com/office/drawing/2014/main" id="{A7FA6996-07C2-DB4C-8C9A-64CF157A03E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53" y="4926"/>
                <a:ext cx="336" cy="0"/>
              </a:xfrm>
              <a:prstGeom prst="line">
                <a:avLst/>
              </a:prstGeom>
              <a:noFill/>
              <a:ln w="179640" cap="flat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06" name="Line 425">
              <a:extLst>
                <a:ext uri="{FF2B5EF4-FFF2-40B4-BE49-F238E27FC236}">
                  <a16:creationId xmlns:a16="http://schemas.microsoft.com/office/drawing/2014/main" id="{E28EF95E-AA19-E143-9414-6770C80894F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055" y="4748"/>
              <a:ext cx="213360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10" name="Group 411">
            <a:extLst>
              <a:ext uri="{FF2B5EF4-FFF2-40B4-BE49-F238E27FC236}">
                <a16:creationId xmlns:a16="http://schemas.microsoft.com/office/drawing/2014/main" id="{CBF3ECF3-D87C-AB44-B055-50F275CE538A}"/>
              </a:ext>
            </a:extLst>
          </p:cNvPr>
          <p:cNvGrpSpPr>
            <a:grpSpLocks/>
          </p:cNvGrpSpPr>
          <p:nvPr/>
        </p:nvGrpSpPr>
        <p:grpSpPr bwMode="auto">
          <a:xfrm>
            <a:off x="1775752" y="5286913"/>
            <a:ext cx="645160" cy="0"/>
            <a:chOff x="113" y="113"/>
            <a:chExt cx="1016" cy="0"/>
          </a:xfrm>
        </p:grpSpPr>
        <p:cxnSp>
          <p:nvCxnSpPr>
            <p:cNvPr id="111" name="Line 412">
              <a:extLst>
                <a:ext uri="{FF2B5EF4-FFF2-40B4-BE49-F238E27FC236}">
                  <a16:creationId xmlns:a16="http://schemas.microsoft.com/office/drawing/2014/main" id="{723A1976-E89E-044C-986C-CD8961CBFCD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12" name="Line 413">
              <a:extLst>
                <a:ext uri="{FF2B5EF4-FFF2-40B4-BE49-F238E27FC236}">
                  <a16:creationId xmlns:a16="http://schemas.microsoft.com/office/drawing/2014/main" id="{A51D70B1-B6B7-FC46-AF42-652C6C7F91D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13" name="Line 414">
              <a:extLst>
                <a:ext uri="{FF2B5EF4-FFF2-40B4-BE49-F238E27FC236}">
                  <a16:creationId xmlns:a16="http://schemas.microsoft.com/office/drawing/2014/main" id="{40608509-F86F-EA4B-8B43-2766E22E788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92D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14" name="Group 411">
            <a:extLst>
              <a:ext uri="{FF2B5EF4-FFF2-40B4-BE49-F238E27FC236}">
                <a16:creationId xmlns:a16="http://schemas.microsoft.com/office/drawing/2014/main" id="{6241C648-0B0C-7B4E-892A-7FF78B4A9017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8441088" y="4425266"/>
            <a:ext cx="645160" cy="0"/>
            <a:chOff x="113" y="113"/>
            <a:chExt cx="1016" cy="0"/>
          </a:xfrm>
        </p:grpSpPr>
        <p:cxnSp>
          <p:nvCxnSpPr>
            <p:cNvPr id="115" name="Line 412">
              <a:extLst>
                <a:ext uri="{FF2B5EF4-FFF2-40B4-BE49-F238E27FC236}">
                  <a16:creationId xmlns:a16="http://schemas.microsoft.com/office/drawing/2014/main" id="{27219AF5-5DB3-7B4C-A079-4ADF20358C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16" name="Line 413">
              <a:extLst>
                <a:ext uri="{FF2B5EF4-FFF2-40B4-BE49-F238E27FC236}">
                  <a16:creationId xmlns:a16="http://schemas.microsoft.com/office/drawing/2014/main" id="{29393F4E-D220-044C-AC5F-BD588AFE571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17" name="Line 414">
              <a:extLst>
                <a:ext uri="{FF2B5EF4-FFF2-40B4-BE49-F238E27FC236}">
                  <a16:creationId xmlns:a16="http://schemas.microsoft.com/office/drawing/2014/main" id="{7B95405B-569B-534C-BC8B-52461533D27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92D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18" name="Group 411">
            <a:extLst>
              <a:ext uri="{FF2B5EF4-FFF2-40B4-BE49-F238E27FC236}">
                <a16:creationId xmlns:a16="http://schemas.microsoft.com/office/drawing/2014/main" id="{B86F357F-2E65-AE42-869B-1853D18D0FE7}"/>
              </a:ext>
            </a:extLst>
          </p:cNvPr>
          <p:cNvGrpSpPr>
            <a:grpSpLocks/>
          </p:cNvGrpSpPr>
          <p:nvPr/>
        </p:nvGrpSpPr>
        <p:grpSpPr bwMode="auto">
          <a:xfrm>
            <a:off x="7470040" y="5279579"/>
            <a:ext cx="645160" cy="0"/>
            <a:chOff x="113" y="113"/>
            <a:chExt cx="1016" cy="0"/>
          </a:xfrm>
        </p:grpSpPr>
        <p:cxnSp>
          <p:nvCxnSpPr>
            <p:cNvPr id="119" name="Line 412">
              <a:extLst>
                <a:ext uri="{FF2B5EF4-FFF2-40B4-BE49-F238E27FC236}">
                  <a16:creationId xmlns:a16="http://schemas.microsoft.com/office/drawing/2014/main" id="{180D9CE3-22D8-504D-9C43-C5A7E1FED6C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0" name="Line 413">
              <a:extLst>
                <a:ext uri="{FF2B5EF4-FFF2-40B4-BE49-F238E27FC236}">
                  <a16:creationId xmlns:a16="http://schemas.microsoft.com/office/drawing/2014/main" id="{4C384A3C-1C1F-4849-85BF-4E0CDB427BE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1" name="Line 414">
              <a:extLst>
                <a:ext uri="{FF2B5EF4-FFF2-40B4-BE49-F238E27FC236}">
                  <a16:creationId xmlns:a16="http://schemas.microsoft.com/office/drawing/2014/main" id="{47AAD7AC-A66E-0F48-8D96-2188F471105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92D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22" name="Group 411">
            <a:extLst>
              <a:ext uri="{FF2B5EF4-FFF2-40B4-BE49-F238E27FC236}">
                <a16:creationId xmlns:a16="http://schemas.microsoft.com/office/drawing/2014/main" id="{E1B5A3C1-764A-0849-905E-156885F55BF5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3809298" y="8776370"/>
            <a:ext cx="645160" cy="0"/>
            <a:chOff x="113" y="113"/>
            <a:chExt cx="1016" cy="0"/>
          </a:xfrm>
        </p:grpSpPr>
        <p:cxnSp>
          <p:nvCxnSpPr>
            <p:cNvPr id="123" name="Line 412">
              <a:extLst>
                <a:ext uri="{FF2B5EF4-FFF2-40B4-BE49-F238E27FC236}">
                  <a16:creationId xmlns:a16="http://schemas.microsoft.com/office/drawing/2014/main" id="{A4459A4D-9B6D-FD40-86AE-DA02B684187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4" name="Line 413">
              <a:extLst>
                <a:ext uri="{FF2B5EF4-FFF2-40B4-BE49-F238E27FC236}">
                  <a16:creationId xmlns:a16="http://schemas.microsoft.com/office/drawing/2014/main" id="{F82A9592-9660-C041-8621-B1990CA1223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5" name="Line 414">
              <a:extLst>
                <a:ext uri="{FF2B5EF4-FFF2-40B4-BE49-F238E27FC236}">
                  <a16:creationId xmlns:a16="http://schemas.microsoft.com/office/drawing/2014/main" id="{CDC70195-BA07-3448-B89B-A214D8211EA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92D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26" name="Group 411">
            <a:extLst>
              <a:ext uri="{FF2B5EF4-FFF2-40B4-BE49-F238E27FC236}">
                <a16:creationId xmlns:a16="http://schemas.microsoft.com/office/drawing/2014/main" id="{9DBE42FD-236C-434B-8AE5-93E7B9645E52}"/>
              </a:ext>
            </a:extLst>
          </p:cNvPr>
          <p:cNvGrpSpPr>
            <a:grpSpLocks/>
          </p:cNvGrpSpPr>
          <p:nvPr/>
        </p:nvGrpSpPr>
        <p:grpSpPr bwMode="auto">
          <a:xfrm>
            <a:off x="10725585" y="7554600"/>
            <a:ext cx="645160" cy="0"/>
            <a:chOff x="113" y="113"/>
            <a:chExt cx="1016" cy="0"/>
          </a:xfrm>
        </p:grpSpPr>
        <p:cxnSp>
          <p:nvCxnSpPr>
            <p:cNvPr id="127" name="Line 412">
              <a:extLst>
                <a:ext uri="{FF2B5EF4-FFF2-40B4-BE49-F238E27FC236}">
                  <a16:creationId xmlns:a16="http://schemas.microsoft.com/office/drawing/2014/main" id="{F3F8F5F3-310E-1A41-920F-081AB0B653A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8" name="Line 413">
              <a:extLst>
                <a:ext uri="{FF2B5EF4-FFF2-40B4-BE49-F238E27FC236}">
                  <a16:creationId xmlns:a16="http://schemas.microsoft.com/office/drawing/2014/main" id="{53E4D610-8B63-3B40-BC7E-86E61AAA8AB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29" name="Line 414">
              <a:extLst>
                <a:ext uri="{FF2B5EF4-FFF2-40B4-BE49-F238E27FC236}">
                  <a16:creationId xmlns:a16="http://schemas.microsoft.com/office/drawing/2014/main" id="{9E942F83-B6BC-FB44-B9B0-F3635B04FF5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92D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0" name="Group 411">
            <a:extLst>
              <a:ext uri="{FF2B5EF4-FFF2-40B4-BE49-F238E27FC236}">
                <a16:creationId xmlns:a16="http://schemas.microsoft.com/office/drawing/2014/main" id="{35137C5E-99B1-1944-8A71-97760D482C33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3969626" y="6350336"/>
            <a:ext cx="645160" cy="0"/>
            <a:chOff x="113" y="113"/>
            <a:chExt cx="1016" cy="1"/>
          </a:xfrm>
        </p:grpSpPr>
        <p:cxnSp>
          <p:nvCxnSpPr>
            <p:cNvPr id="131" name="Line 412">
              <a:extLst>
                <a:ext uri="{FF2B5EF4-FFF2-40B4-BE49-F238E27FC236}">
                  <a16:creationId xmlns:a16="http://schemas.microsoft.com/office/drawing/2014/main" id="{ADBD6421-3BB1-2749-B6EE-DB3050CB26B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2" name="Line 413">
              <a:extLst>
                <a:ext uri="{FF2B5EF4-FFF2-40B4-BE49-F238E27FC236}">
                  <a16:creationId xmlns:a16="http://schemas.microsoft.com/office/drawing/2014/main" id="{2D2EEC8A-8D4D-3A45-B693-2479ABD5BEF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92D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3" name="Line 414">
              <a:extLst>
                <a:ext uri="{FF2B5EF4-FFF2-40B4-BE49-F238E27FC236}">
                  <a16:creationId xmlns:a16="http://schemas.microsoft.com/office/drawing/2014/main" id="{6FF8A83F-7F10-F94C-956A-9A738BC8D0B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92D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4" name="Group 411">
            <a:extLst>
              <a:ext uri="{FF2B5EF4-FFF2-40B4-BE49-F238E27FC236}">
                <a16:creationId xmlns:a16="http://schemas.microsoft.com/office/drawing/2014/main" id="{462B4D0B-39BD-344D-8208-4018481DD653}"/>
              </a:ext>
            </a:extLst>
          </p:cNvPr>
          <p:cNvGrpSpPr>
            <a:grpSpLocks/>
          </p:cNvGrpSpPr>
          <p:nvPr/>
        </p:nvGrpSpPr>
        <p:grpSpPr bwMode="auto">
          <a:xfrm>
            <a:off x="7422885" y="3852301"/>
            <a:ext cx="645160" cy="0"/>
            <a:chOff x="113" y="113"/>
            <a:chExt cx="1016" cy="0"/>
          </a:xfrm>
        </p:grpSpPr>
        <p:cxnSp>
          <p:nvCxnSpPr>
            <p:cNvPr id="135" name="Line 413">
              <a:extLst>
                <a:ext uri="{FF2B5EF4-FFF2-40B4-BE49-F238E27FC236}">
                  <a16:creationId xmlns:a16="http://schemas.microsoft.com/office/drawing/2014/main" id="{F3087BAF-01E3-C34D-8D3A-896F7FDC776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6" name="Line 414">
              <a:extLst>
                <a:ext uri="{FF2B5EF4-FFF2-40B4-BE49-F238E27FC236}">
                  <a16:creationId xmlns:a16="http://schemas.microsoft.com/office/drawing/2014/main" id="{D978B504-823E-3442-8461-AEE7C01F0CC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7" name="Group 411">
            <a:extLst>
              <a:ext uri="{FF2B5EF4-FFF2-40B4-BE49-F238E27FC236}">
                <a16:creationId xmlns:a16="http://schemas.microsoft.com/office/drawing/2014/main" id="{5C605819-BFA9-7844-9FE8-4F12F714221E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0109746" y="3852301"/>
            <a:ext cx="645160" cy="0"/>
            <a:chOff x="113" y="113"/>
            <a:chExt cx="1016" cy="0"/>
          </a:xfrm>
        </p:grpSpPr>
        <p:cxnSp>
          <p:nvCxnSpPr>
            <p:cNvPr id="138" name="Line 413">
              <a:extLst>
                <a:ext uri="{FF2B5EF4-FFF2-40B4-BE49-F238E27FC236}">
                  <a16:creationId xmlns:a16="http://schemas.microsoft.com/office/drawing/2014/main" id="{02B7F11B-CE43-BB46-AF21-9C6BA22C2DE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9" name="Line 414">
              <a:extLst>
                <a:ext uri="{FF2B5EF4-FFF2-40B4-BE49-F238E27FC236}">
                  <a16:creationId xmlns:a16="http://schemas.microsoft.com/office/drawing/2014/main" id="{99878AA5-CC8E-5C4C-8FAF-6EE82DBC1CA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40" name="Group 411">
            <a:extLst>
              <a:ext uri="{FF2B5EF4-FFF2-40B4-BE49-F238E27FC236}">
                <a16:creationId xmlns:a16="http://schemas.microsoft.com/office/drawing/2014/main" id="{E58910A1-C9FB-3041-9DE0-71BD2D5FFEEF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2810033" y="9914317"/>
            <a:ext cx="431800" cy="0"/>
            <a:chOff x="113" y="113"/>
            <a:chExt cx="680" cy="0"/>
          </a:xfrm>
        </p:grpSpPr>
        <p:cxnSp>
          <p:nvCxnSpPr>
            <p:cNvPr id="141" name="Line 412">
              <a:extLst>
                <a:ext uri="{FF2B5EF4-FFF2-40B4-BE49-F238E27FC236}">
                  <a16:creationId xmlns:a16="http://schemas.microsoft.com/office/drawing/2014/main" id="{E440CB10-DCAB-B142-A255-6A980E2FA85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2" name="Line 413">
              <a:extLst>
                <a:ext uri="{FF2B5EF4-FFF2-40B4-BE49-F238E27FC236}">
                  <a16:creationId xmlns:a16="http://schemas.microsoft.com/office/drawing/2014/main" id="{197511A4-8C40-A64C-8DEC-84170225B1F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43" name="Group 411">
            <a:extLst>
              <a:ext uri="{FF2B5EF4-FFF2-40B4-BE49-F238E27FC236}">
                <a16:creationId xmlns:a16="http://schemas.microsoft.com/office/drawing/2014/main" id="{9476534B-78A5-F149-A115-78107547209E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3395576" y="6125724"/>
            <a:ext cx="431800" cy="0"/>
            <a:chOff x="113" y="113"/>
            <a:chExt cx="680" cy="0"/>
          </a:xfrm>
        </p:grpSpPr>
        <p:cxnSp>
          <p:nvCxnSpPr>
            <p:cNvPr id="144" name="Line 412">
              <a:extLst>
                <a:ext uri="{FF2B5EF4-FFF2-40B4-BE49-F238E27FC236}">
                  <a16:creationId xmlns:a16="http://schemas.microsoft.com/office/drawing/2014/main" id="{30E51F77-06E3-A04F-ABFA-3B7867E2A73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5" name="Line 413">
              <a:extLst>
                <a:ext uri="{FF2B5EF4-FFF2-40B4-BE49-F238E27FC236}">
                  <a16:creationId xmlns:a16="http://schemas.microsoft.com/office/drawing/2014/main" id="{AB3EEAC6-8CBA-294B-AA40-91C7F100405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46" name="Group 411">
            <a:extLst>
              <a:ext uri="{FF2B5EF4-FFF2-40B4-BE49-F238E27FC236}">
                <a16:creationId xmlns:a16="http://schemas.microsoft.com/office/drawing/2014/main" id="{BA9425D4-407D-DE44-AC1E-782D68AEE616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4594781" y="3852301"/>
            <a:ext cx="431800" cy="0"/>
            <a:chOff x="113" y="113"/>
            <a:chExt cx="680" cy="0"/>
          </a:xfrm>
        </p:grpSpPr>
        <p:cxnSp>
          <p:nvCxnSpPr>
            <p:cNvPr id="147" name="Line 412">
              <a:extLst>
                <a:ext uri="{FF2B5EF4-FFF2-40B4-BE49-F238E27FC236}">
                  <a16:creationId xmlns:a16="http://schemas.microsoft.com/office/drawing/2014/main" id="{0EF17394-6776-9842-A83E-F01A3F7D029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48" name="Line 413">
              <a:extLst>
                <a:ext uri="{FF2B5EF4-FFF2-40B4-BE49-F238E27FC236}">
                  <a16:creationId xmlns:a16="http://schemas.microsoft.com/office/drawing/2014/main" id="{ADAF2F18-7A1A-8B4B-B4C6-B5462913EAD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49" name="Group 411">
            <a:extLst>
              <a:ext uri="{FF2B5EF4-FFF2-40B4-BE49-F238E27FC236}">
                <a16:creationId xmlns:a16="http://schemas.microsoft.com/office/drawing/2014/main" id="{90F0D9AA-95A1-0744-B652-3277EF1B0CC6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796735" y="6888816"/>
            <a:ext cx="645160" cy="0"/>
            <a:chOff x="113" y="113"/>
            <a:chExt cx="1016" cy="0"/>
          </a:xfrm>
        </p:grpSpPr>
        <p:cxnSp>
          <p:nvCxnSpPr>
            <p:cNvPr id="150" name="Line 413">
              <a:extLst>
                <a:ext uri="{FF2B5EF4-FFF2-40B4-BE49-F238E27FC236}">
                  <a16:creationId xmlns:a16="http://schemas.microsoft.com/office/drawing/2014/main" id="{37AD338D-AFC7-5247-8404-020D903627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51" name="Line 414">
              <a:extLst>
                <a:ext uri="{FF2B5EF4-FFF2-40B4-BE49-F238E27FC236}">
                  <a16:creationId xmlns:a16="http://schemas.microsoft.com/office/drawing/2014/main" id="{0699447B-5AB5-D84C-A69E-7B7DEE49035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52" name="Group 411">
            <a:extLst>
              <a:ext uri="{FF2B5EF4-FFF2-40B4-BE49-F238E27FC236}">
                <a16:creationId xmlns:a16="http://schemas.microsoft.com/office/drawing/2014/main" id="{52D93521-6AF9-0B43-934C-F3BAB4469598}"/>
              </a:ext>
            </a:extLst>
          </p:cNvPr>
          <p:cNvGrpSpPr>
            <a:grpSpLocks/>
          </p:cNvGrpSpPr>
          <p:nvPr/>
        </p:nvGrpSpPr>
        <p:grpSpPr bwMode="auto">
          <a:xfrm>
            <a:off x="7472580" y="7613396"/>
            <a:ext cx="645160" cy="0"/>
            <a:chOff x="113" y="113"/>
            <a:chExt cx="1016" cy="0"/>
          </a:xfrm>
        </p:grpSpPr>
        <p:cxnSp>
          <p:nvCxnSpPr>
            <p:cNvPr id="153" name="Line 413">
              <a:extLst>
                <a:ext uri="{FF2B5EF4-FFF2-40B4-BE49-F238E27FC236}">
                  <a16:creationId xmlns:a16="http://schemas.microsoft.com/office/drawing/2014/main" id="{3F19EEBD-8D29-714C-86AE-63952099E0C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54" name="Line 414">
              <a:extLst>
                <a:ext uri="{FF2B5EF4-FFF2-40B4-BE49-F238E27FC236}">
                  <a16:creationId xmlns:a16="http://schemas.microsoft.com/office/drawing/2014/main" id="{EEA0EA5A-6EE8-7A43-8201-E5B96037635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55" name="Group 411">
            <a:extLst>
              <a:ext uri="{FF2B5EF4-FFF2-40B4-BE49-F238E27FC236}">
                <a16:creationId xmlns:a16="http://schemas.microsoft.com/office/drawing/2014/main" id="{3ADF30DF-5278-444B-93CE-145F2644E0ED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2088987" y="8086554"/>
            <a:ext cx="645160" cy="0"/>
            <a:chOff x="113" y="113"/>
            <a:chExt cx="1016" cy="0"/>
          </a:xfrm>
        </p:grpSpPr>
        <p:cxnSp>
          <p:nvCxnSpPr>
            <p:cNvPr id="156" name="Line 413">
              <a:extLst>
                <a:ext uri="{FF2B5EF4-FFF2-40B4-BE49-F238E27FC236}">
                  <a16:creationId xmlns:a16="http://schemas.microsoft.com/office/drawing/2014/main" id="{C0BAE389-CF4E-B04B-BE51-10A498C4C41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57" name="Line 414">
              <a:extLst>
                <a:ext uri="{FF2B5EF4-FFF2-40B4-BE49-F238E27FC236}">
                  <a16:creationId xmlns:a16="http://schemas.microsoft.com/office/drawing/2014/main" id="{B12B78BB-7EDE-8B4F-B6A2-B958775AD0E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58" name="Group 411">
            <a:extLst>
              <a:ext uri="{FF2B5EF4-FFF2-40B4-BE49-F238E27FC236}">
                <a16:creationId xmlns:a16="http://schemas.microsoft.com/office/drawing/2014/main" id="{C7A3CAD6-9689-794C-BC7A-4AF1ECE96430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8441088" y="6923671"/>
            <a:ext cx="645160" cy="0"/>
            <a:chOff x="113" y="113"/>
            <a:chExt cx="1016" cy="0"/>
          </a:xfrm>
        </p:grpSpPr>
        <p:cxnSp>
          <p:nvCxnSpPr>
            <p:cNvPr id="159" name="Line 413">
              <a:extLst>
                <a:ext uri="{FF2B5EF4-FFF2-40B4-BE49-F238E27FC236}">
                  <a16:creationId xmlns:a16="http://schemas.microsoft.com/office/drawing/2014/main" id="{AE1BEF54-D01F-884F-8393-B7602FBDC6B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60" name="Line 414">
              <a:extLst>
                <a:ext uri="{FF2B5EF4-FFF2-40B4-BE49-F238E27FC236}">
                  <a16:creationId xmlns:a16="http://schemas.microsoft.com/office/drawing/2014/main" id="{748FF708-C93B-BE42-9A09-1D1B64D53B1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61" name="Group 411">
            <a:extLst>
              <a:ext uri="{FF2B5EF4-FFF2-40B4-BE49-F238E27FC236}">
                <a16:creationId xmlns:a16="http://schemas.microsoft.com/office/drawing/2014/main" id="{73A181B6-157C-424C-8CF3-E583F8CA29DF}"/>
              </a:ext>
            </a:extLst>
          </p:cNvPr>
          <p:cNvGrpSpPr>
            <a:grpSpLocks/>
          </p:cNvGrpSpPr>
          <p:nvPr/>
        </p:nvGrpSpPr>
        <p:grpSpPr bwMode="auto">
          <a:xfrm>
            <a:off x="10706565" y="9052703"/>
            <a:ext cx="645160" cy="0"/>
            <a:chOff x="113" y="113"/>
            <a:chExt cx="1016" cy="0"/>
          </a:xfrm>
        </p:grpSpPr>
        <p:cxnSp>
          <p:nvCxnSpPr>
            <p:cNvPr id="162" name="Line 413">
              <a:extLst>
                <a:ext uri="{FF2B5EF4-FFF2-40B4-BE49-F238E27FC236}">
                  <a16:creationId xmlns:a16="http://schemas.microsoft.com/office/drawing/2014/main" id="{D5754ADB-BA10-044F-8178-F6A312827E4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63" name="Line 414">
              <a:extLst>
                <a:ext uri="{FF2B5EF4-FFF2-40B4-BE49-F238E27FC236}">
                  <a16:creationId xmlns:a16="http://schemas.microsoft.com/office/drawing/2014/main" id="{DFBD53D8-1D53-CD4B-A360-80FA175BD3E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64" name="Group 411">
            <a:extLst>
              <a:ext uri="{FF2B5EF4-FFF2-40B4-BE49-F238E27FC236}">
                <a16:creationId xmlns:a16="http://schemas.microsoft.com/office/drawing/2014/main" id="{EFC088FD-C129-DB49-9650-2EDB32A7E603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2197797" y="4299384"/>
            <a:ext cx="431800" cy="0"/>
            <a:chOff x="113" y="113"/>
            <a:chExt cx="680" cy="0"/>
          </a:xfrm>
        </p:grpSpPr>
        <p:cxnSp>
          <p:nvCxnSpPr>
            <p:cNvPr id="165" name="Line 412">
              <a:extLst>
                <a:ext uri="{FF2B5EF4-FFF2-40B4-BE49-F238E27FC236}">
                  <a16:creationId xmlns:a16="http://schemas.microsoft.com/office/drawing/2014/main" id="{6322C30E-FACB-6C4C-98F0-3FD3B51DF23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66" name="Line 413">
              <a:extLst>
                <a:ext uri="{FF2B5EF4-FFF2-40B4-BE49-F238E27FC236}">
                  <a16:creationId xmlns:a16="http://schemas.microsoft.com/office/drawing/2014/main" id="{31A0353C-1C18-C044-97A8-CB054B3BEB5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68" name="Group 411">
            <a:extLst>
              <a:ext uri="{FF2B5EF4-FFF2-40B4-BE49-F238E27FC236}">
                <a16:creationId xmlns:a16="http://schemas.microsoft.com/office/drawing/2014/main" id="{CD6A8271-A062-0747-86F9-CDFC6A7695C9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2703353" y="6468843"/>
            <a:ext cx="645160" cy="0"/>
            <a:chOff x="113" y="113"/>
            <a:chExt cx="1016" cy="0"/>
          </a:xfrm>
        </p:grpSpPr>
        <p:cxnSp>
          <p:nvCxnSpPr>
            <p:cNvPr id="169" name="Line 413">
              <a:extLst>
                <a:ext uri="{FF2B5EF4-FFF2-40B4-BE49-F238E27FC236}">
                  <a16:creationId xmlns:a16="http://schemas.microsoft.com/office/drawing/2014/main" id="{EF5BB163-DA76-774F-B742-7E2B0E7AAB8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70" name="Line 414">
              <a:extLst>
                <a:ext uri="{FF2B5EF4-FFF2-40B4-BE49-F238E27FC236}">
                  <a16:creationId xmlns:a16="http://schemas.microsoft.com/office/drawing/2014/main" id="{C467014B-6727-2241-BE32-2C0109A5259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72" name="Freihand 171">
                <a:extLst>
                  <a:ext uri="{FF2B5EF4-FFF2-40B4-BE49-F238E27FC236}">
                    <a16:creationId xmlns:a16="http://schemas.microsoft.com/office/drawing/2014/main" id="{51E9CCCF-D5C4-B344-AE93-1EE6EF6F2070}"/>
                  </a:ext>
                </a:extLst>
              </p14:cNvPr>
              <p14:cNvContentPartPr/>
              <p14:nvPr/>
            </p14:nvContentPartPr>
            <p14:xfrm>
              <a:off x="460327" y="5108018"/>
              <a:ext cx="542160" cy="490320"/>
            </p14:xfrm>
          </p:contentPart>
        </mc:Choice>
        <mc:Fallback xmlns="">
          <p:pic>
            <p:nvPicPr>
              <p:cNvPr id="172" name="Freihand 171">
                <a:extLst>
                  <a:ext uri="{FF2B5EF4-FFF2-40B4-BE49-F238E27FC236}">
                    <a16:creationId xmlns:a16="http://schemas.microsoft.com/office/drawing/2014/main" id="{51E9CCCF-D5C4-B344-AE93-1EE6EF6F2070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97327" y="5045378"/>
                <a:ext cx="667800" cy="61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73" name="Freihand 172">
                <a:extLst>
                  <a:ext uri="{FF2B5EF4-FFF2-40B4-BE49-F238E27FC236}">
                    <a16:creationId xmlns:a16="http://schemas.microsoft.com/office/drawing/2014/main" id="{A8F07A79-F408-4E4A-9CAF-306EC19BDAC7}"/>
                  </a:ext>
                </a:extLst>
              </p14:cNvPr>
              <p14:cNvContentPartPr/>
              <p14:nvPr/>
            </p14:nvContentPartPr>
            <p14:xfrm>
              <a:off x="1861807" y="5195858"/>
              <a:ext cx="480240" cy="288000"/>
            </p14:xfrm>
          </p:contentPart>
        </mc:Choice>
        <mc:Fallback xmlns="">
          <p:pic>
            <p:nvPicPr>
              <p:cNvPr id="173" name="Freihand 172">
                <a:extLst>
                  <a:ext uri="{FF2B5EF4-FFF2-40B4-BE49-F238E27FC236}">
                    <a16:creationId xmlns:a16="http://schemas.microsoft.com/office/drawing/2014/main" id="{A8F07A79-F408-4E4A-9CAF-306EC19BDAC7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798807" y="5132858"/>
                <a:ext cx="605880" cy="41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74" name="Freihand 173">
                <a:extLst>
                  <a:ext uri="{FF2B5EF4-FFF2-40B4-BE49-F238E27FC236}">
                    <a16:creationId xmlns:a16="http://schemas.microsoft.com/office/drawing/2014/main" id="{AD785502-5AB9-D34D-8F46-1EBF31694131}"/>
                  </a:ext>
                </a:extLst>
              </p14:cNvPr>
              <p14:cNvContentPartPr/>
              <p14:nvPr/>
            </p14:nvContentPartPr>
            <p14:xfrm>
              <a:off x="2854687" y="6230498"/>
              <a:ext cx="289440" cy="472680"/>
            </p14:xfrm>
          </p:contentPart>
        </mc:Choice>
        <mc:Fallback xmlns="">
          <p:pic>
            <p:nvPicPr>
              <p:cNvPr id="174" name="Freihand 173">
                <a:extLst>
                  <a:ext uri="{FF2B5EF4-FFF2-40B4-BE49-F238E27FC236}">
                    <a16:creationId xmlns:a16="http://schemas.microsoft.com/office/drawing/2014/main" id="{AD785502-5AB9-D34D-8F46-1EBF31694131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92047" y="6167858"/>
                <a:ext cx="415080" cy="59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75" name="Freihand 174">
                <a:extLst>
                  <a:ext uri="{FF2B5EF4-FFF2-40B4-BE49-F238E27FC236}">
                    <a16:creationId xmlns:a16="http://schemas.microsoft.com/office/drawing/2014/main" id="{32F549D0-3192-684D-B3ED-3A5517D2FE8D}"/>
                  </a:ext>
                </a:extLst>
              </p14:cNvPr>
              <p14:cNvContentPartPr/>
              <p14:nvPr/>
            </p14:nvContentPartPr>
            <p14:xfrm>
              <a:off x="3489007" y="6004058"/>
              <a:ext cx="242280" cy="294480"/>
            </p14:xfrm>
          </p:contentPart>
        </mc:Choice>
        <mc:Fallback xmlns="">
          <p:pic>
            <p:nvPicPr>
              <p:cNvPr id="175" name="Freihand 174">
                <a:extLst>
                  <a:ext uri="{FF2B5EF4-FFF2-40B4-BE49-F238E27FC236}">
                    <a16:creationId xmlns:a16="http://schemas.microsoft.com/office/drawing/2014/main" id="{32F549D0-3192-684D-B3ED-3A5517D2FE8D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426007" y="5941058"/>
                <a:ext cx="367920" cy="42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76" name="Freihand 175">
                <a:extLst>
                  <a:ext uri="{FF2B5EF4-FFF2-40B4-BE49-F238E27FC236}">
                    <a16:creationId xmlns:a16="http://schemas.microsoft.com/office/drawing/2014/main" id="{54269CC5-6E0F-7B4E-A089-D43B1288A4E7}"/>
                  </a:ext>
                </a:extLst>
              </p14:cNvPr>
              <p14:cNvContentPartPr/>
              <p14:nvPr/>
            </p14:nvContentPartPr>
            <p14:xfrm>
              <a:off x="3484327" y="6186938"/>
              <a:ext cx="27720" cy="31320"/>
            </p14:xfrm>
          </p:contentPart>
        </mc:Choice>
        <mc:Fallback xmlns="">
          <p:pic>
            <p:nvPicPr>
              <p:cNvPr id="176" name="Freihand 175">
                <a:extLst>
                  <a:ext uri="{FF2B5EF4-FFF2-40B4-BE49-F238E27FC236}">
                    <a16:creationId xmlns:a16="http://schemas.microsoft.com/office/drawing/2014/main" id="{54269CC5-6E0F-7B4E-A089-D43B1288A4E7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3421687" y="6123938"/>
                <a:ext cx="153360" cy="15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77" name="Freihand 176">
                <a:extLst>
                  <a:ext uri="{FF2B5EF4-FFF2-40B4-BE49-F238E27FC236}">
                    <a16:creationId xmlns:a16="http://schemas.microsoft.com/office/drawing/2014/main" id="{E0E06801-69F8-484C-9063-2B86E07C183E}"/>
                  </a:ext>
                </a:extLst>
              </p14:cNvPr>
              <p14:cNvContentPartPr/>
              <p14:nvPr/>
            </p14:nvContentPartPr>
            <p14:xfrm>
              <a:off x="3744247" y="5087138"/>
              <a:ext cx="495360" cy="388440"/>
            </p14:xfrm>
          </p:contentPart>
        </mc:Choice>
        <mc:Fallback xmlns="">
          <p:pic>
            <p:nvPicPr>
              <p:cNvPr id="177" name="Freihand 176">
                <a:extLst>
                  <a:ext uri="{FF2B5EF4-FFF2-40B4-BE49-F238E27FC236}">
                    <a16:creationId xmlns:a16="http://schemas.microsoft.com/office/drawing/2014/main" id="{E0E06801-69F8-484C-9063-2B86E07C183E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681607" y="5024138"/>
                <a:ext cx="621000" cy="51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78" name="Freihand 177">
                <a:extLst>
                  <a:ext uri="{FF2B5EF4-FFF2-40B4-BE49-F238E27FC236}">
                    <a16:creationId xmlns:a16="http://schemas.microsoft.com/office/drawing/2014/main" id="{94CDC5E1-7D90-4A41-901A-01BD2D4F9D03}"/>
                  </a:ext>
                </a:extLst>
              </p14:cNvPr>
              <p14:cNvContentPartPr/>
              <p14:nvPr/>
            </p14:nvContentPartPr>
            <p14:xfrm>
              <a:off x="4683847" y="3671978"/>
              <a:ext cx="261720" cy="313920"/>
            </p14:xfrm>
          </p:contentPart>
        </mc:Choice>
        <mc:Fallback xmlns="">
          <p:pic>
            <p:nvPicPr>
              <p:cNvPr id="178" name="Freihand 177">
                <a:extLst>
                  <a:ext uri="{FF2B5EF4-FFF2-40B4-BE49-F238E27FC236}">
                    <a16:creationId xmlns:a16="http://schemas.microsoft.com/office/drawing/2014/main" id="{94CDC5E1-7D90-4A41-901A-01BD2D4F9D03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620847" y="3608978"/>
                <a:ext cx="387360" cy="43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79" name="Freihand 178">
                <a:extLst>
                  <a:ext uri="{FF2B5EF4-FFF2-40B4-BE49-F238E27FC236}">
                    <a16:creationId xmlns:a16="http://schemas.microsoft.com/office/drawing/2014/main" id="{020297B6-3B84-8742-A071-E78B25550384}"/>
                  </a:ext>
                </a:extLst>
              </p14:cNvPr>
              <p14:cNvContentPartPr/>
              <p14:nvPr/>
            </p14:nvContentPartPr>
            <p14:xfrm>
              <a:off x="4676287" y="1396058"/>
              <a:ext cx="487080" cy="186480"/>
            </p14:xfrm>
          </p:contentPart>
        </mc:Choice>
        <mc:Fallback xmlns="">
          <p:pic>
            <p:nvPicPr>
              <p:cNvPr id="179" name="Freihand 178">
                <a:extLst>
                  <a:ext uri="{FF2B5EF4-FFF2-40B4-BE49-F238E27FC236}">
                    <a16:creationId xmlns:a16="http://schemas.microsoft.com/office/drawing/2014/main" id="{020297B6-3B84-8742-A071-E78B25550384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613647" y="1333418"/>
                <a:ext cx="612720" cy="31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80" name="Freihand 179">
                <a:extLst>
                  <a:ext uri="{FF2B5EF4-FFF2-40B4-BE49-F238E27FC236}">
                    <a16:creationId xmlns:a16="http://schemas.microsoft.com/office/drawing/2014/main" id="{54911654-80FF-C140-B9BE-BEA64E6EA464}"/>
                  </a:ext>
                </a:extLst>
              </p14:cNvPr>
              <p14:cNvContentPartPr/>
              <p14:nvPr/>
            </p14:nvContentPartPr>
            <p14:xfrm>
              <a:off x="6237967" y="1322618"/>
              <a:ext cx="484920" cy="354960"/>
            </p14:xfrm>
          </p:contentPart>
        </mc:Choice>
        <mc:Fallback xmlns="">
          <p:pic>
            <p:nvPicPr>
              <p:cNvPr id="180" name="Freihand 179">
                <a:extLst>
                  <a:ext uri="{FF2B5EF4-FFF2-40B4-BE49-F238E27FC236}">
                    <a16:creationId xmlns:a16="http://schemas.microsoft.com/office/drawing/2014/main" id="{54911654-80FF-C140-B9BE-BEA64E6EA464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6175327" y="1259618"/>
                <a:ext cx="610560" cy="48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81" name="Freihand 180">
                <a:extLst>
                  <a:ext uri="{FF2B5EF4-FFF2-40B4-BE49-F238E27FC236}">
                    <a16:creationId xmlns:a16="http://schemas.microsoft.com/office/drawing/2014/main" id="{557A208F-2B61-8245-995E-50D1A00210EA}"/>
                  </a:ext>
                </a:extLst>
              </p14:cNvPr>
              <p14:cNvContentPartPr/>
              <p14:nvPr/>
            </p14:nvContentPartPr>
            <p14:xfrm>
              <a:off x="7491487" y="3653618"/>
              <a:ext cx="503640" cy="487800"/>
            </p14:xfrm>
          </p:contentPart>
        </mc:Choice>
        <mc:Fallback xmlns="">
          <p:pic>
            <p:nvPicPr>
              <p:cNvPr id="181" name="Freihand 180">
                <a:extLst>
                  <a:ext uri="{FF2B5EF4-FFF2-40B4-BE49-F238E27FC236}">
                    <a16:creationId xmlns:a16="http://schemas.microsoft.com/office/drawing/2014/main" id="{557A208F-2B61-8245-995E-50D1A00210EA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7428847" y="3590618"/>
                <a:ext cx="629280" cy="613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182" name="Freihand 181">
                <a:extLst>
                  <a:ext uri="{FF2B5EF4-FFF2-40B4-BE49-F238E27FC236}">
                    <a16:creationId xmlns:a16="http://schemas.microsoft.com/office/drawing/2014/main" id="{A4B51D26-E995-9E41-8D28-0880DC1844F8}"/>
                  </a:ext>
                </a:extLst>
              </p14:cNvPr>
              <p14:cNvContentPartPr/>
              <p14:nvPr/>
            </p14:nvContentPartPr>
            <p14:xfrm>
              <a:off x="5970127" y="5181098"/>
              <a:ext cx="480960" cy="165240"/>
            </p14:xfrm>
          </p:contentPart>
        </mc:Choice>
        <mc:Fallback xmlns="">
          <p:pic>
            <p:nvPicPr>
              <p:cNvPr id="182" name="Freihand 181">
                <a:extLst>
                  <a:ext uri="{FF2B5EF4-FFF2-40B4-BE49-F238E27FC236}">
                    <a16:creationId xmlns:a16="http://schemas.microsoft.com/office/drawing/2014/main" id="{A4B51D26-E995-9E41-8D28-0880DC1844F8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5907127" y="5118458"/>
                <a:ext cx="606600" cy="29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183" name="Freihand 182">
                <a:extLst>
                  <a:ext uri="{FF2B5EF4-FFF2-40B4-BE49-F238E27FC236}">
                    <a16:creationId xmlns:a16="http://schemas.microsoft.com/office/drawing/2014/main" id="{F17CD25F-6897-2345-A234-A4B2C6393250}"/>
                  </a:ext>
                </a:extLst>
              </p14:cNvPr>
              <p14:cNvContentPartPr/>
              <p14:nvPr/>
            </p14:nvContentPartPr>
            <p14:xfrm>
              <a:off x="7527127" y="5131778"/>
              <a:ext cx="505440" cy="285120"/>
            </p14:xfrm>
          </p:contentPart>
        </mc:Choice>
        <mc:Fallback xmlns="">
          <p:pic>
            <p:nvPicPr>
              <p:cNvPr id="183" name="Freihand 182">
                <a:extLst>
                  <a:ext uri="{FF2B5EF4-FFF2-40B4-BE49-F238E27FC236}">
                    <a16:creationId xmlns:a16="http://schemas.microsoft.com/office/drawing/2014/main" id="{F17CD25F-6897-2345-A234-A4B2C6393250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7464487" y="5068778"/>
                <a:ext cx="631080" cy="41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185" name="Freihand 184">
                <a:extLst>
                  <a:ext uri="{FF2B5EF4-FFF2-40B4-BE49-F238E27FC236}">
                    <a16:creationId xmlns:a16="http://schemas.microsoft.com/office/drawing/2014/main" id="{E0BF8689-EF73-1647-ACC3-A4D7B8DC644E}"/>
                  </a:ext>
                </a:extLst>
              </p14:cNvPr>
              <p14:cNvContentPartPr/>
              <p14:nvPr/>
            </p14:nvContentPartPr>
            <p14:xfrm>
              <a:off x="2892487" y="7758338"/>
              <a:ext cx="370440" cy="508680"/>
            </p14:xfrm>
          </p:contentPart>
        </mc:Choice>
        <mc:Fallback xmlns="">
          <p:pic>
            <p:nvPicPr>
              <p:cNvPr id="185" name="Freihand 184">
                <a:extLst>
                  <a:ext uri="{FF2B5EF4-FFF2-40B4-BE49-F238E27FC236}">
                    <a16:creationId xmlns:a16="http://schemas.microsoft.com/office/drawing/2014/main" id="{E0BF8689-EF73-1647-ACC3-A4D7B8DC644E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2829487" y="7695338"/>
                <a:ext cx="496080" cy="63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186" name="Freihand 185">
                <a:extLst>
                  <a:ext uri="{FF2B5EF4-FFF2-40B4-BE49-F238E27FC236}">
                    <a16:creationId xmlns:a16="http://schemas.microsoft.com/office/drawing/2014/main" id="{727745A7-2F7D-524D-A248-4E9059DC859F}"/>
                  </a:ext>
                </a:extLst>
              </p14:cNvPr>
              <p14:cNvContentPartPr/>
              <p14:nvPr/>
            </p14:nvContentPartPr>
            <p14:xfrm>
              <a:off x="3970327" y="6642338"/>
              <a:ext cx="279720" cy="517320"/>
            </p14:xfrm>
          </p:contentPart>
        </mc:Choice>
        <mc:Fallback xmlns="">
          <p:pic>
            <p:nvPicPr>
              <p:cNvPr id="186" name="Freihand 185">
                <a:extLst>
                  <a:ext uri="{FF2B5EF4-FFF2-40B4-BE49-F238E27FC236}">
                    <a16:creationId xmlns:a16="http://schemas.microsoft.com/office/drawing/2014/main" id="{727745A7-2F7D-524D-A248-4E9059DC859F}"/>
                  </a:ext>
                </a:extLst>
              </p:cNvPr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3907327" y="6579698"/>
                <a:ext cx="405360" cy="642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187" name="Freihand 186">
                <a:extLst>
                  <a:ext uri="{FF2B5EF4-FFF2-40B4-BE49-F238E27FC236}">
                    <a16:creationId xmlns:a16="http://schemas.microsoft.com/office/drawing/2014/main" id="{1331965F-6482-AF4E-BD34-E1BCF597751C}"/>
                  </a:ext>
                </a:extLst>
              </p14:cNvPr>
              <p14:cNvContentPartPr/>
              <p14:nvPr/>
            </p14:nvContentPartPr>
            <p14:xfrm>
              <a:off x="7575727" y="7122218"/>
              <a:ext cx="483480" cy="691200"/>
            </p14:xfrm>
          </p:contentPart>
        </mc:Choice>
        <mc:Fallback xmlns="">
          <p:pic>
            <p:nvPicPr>
              <p:cNvPr id="187" name="Freihand 186">
                <a:extLst>
                  <a:ext uri="{FF2B5EF4-FFF2-40B4-BE49-F238E27FC236}">
                    <a16:creationId xmlns:a16="http://schemas.microsoft.com/office/drawing/2014/main" id="{1331965F-6482-AF4E-BD34-E1BCF597751C}"/>
                  </a:ext>
                </a:extLst>
              </p:cNvPr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7512727" y="7059578"/>
                <a:ext cx="609120" cy="816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188" name="Freihand 187">
                <a:extLst>
                  <a:ext uri="{FF2B5EF4-FFF2-40B4-BE49-F238E27FC236}">
                    <a16:creationId xmlns:a16="http://schemas.microsoft.com/office/drawing/2014/main" id="{29129F53-682E-6041-AC3C-54804AC7434D}"/>
                  </a:ext>
                </a:extLst>
              </p14:cNvPr>
              <p14:cNvContentPartPr/>
              <p14:nvPr/>
            </p14:nvContentPartPr>
            <p14:xfrm>
              <a:off x="3939727" y="8553938"/>
              <a:ext cx="419760" cy="488160"/>
            </p14:xfrm>
          </p:contentPart>
        </mc:Choice>
        <mc:Fallback xmlns="">
          <p:pic>
            <p:nvPicPr>
              <p:cNvPr id="188" name="Freihand 187">
                <a:extLst>
                  <a:ext uri="{FF2B5EF4-FFF2-40B4-BE49-F238E27FC236}">
                    <a16:creationId xmlns:a16="http://schemas.microsoft.com/office/drawing/2014/main" id="{29129F53-682E-6041-AC3C-54804AC7434D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3877087" y="8490938"/>
                <a:ext cx="545400" cy="61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189" name="Freihand 188">
                <a:extLst>
                  <a:ext uri="{FF2B5EF4-FFF2-40B4-BE49-F238E27FC236}">
                    <a16:creationId xmlns:a16="http://schemas.microsoft.com/office/drawing/2014/main" id="{47A580F8-0428-5D48-81DA-3F6EEF004869}"/>
                  </a:ext>
                </a:extLst>
              </p14:cNvPr>
              <p14:cNvContentPartPr/>
              <p14:nvPr/>
            </p14:nvContentPartPr>
            <p14:xfrm>
              <a:off x="8523247" y="6695258"/>
              <a:ext cx="413280" cy="478800"/>
            </p14:xfrm>
          </p:contentPart>
        </mc:Choice>
        <mc:Fallback xmlns="">
          <p:pic>
            <p:nvPicPr>
              <p:cNvPr id="189" name="Freihand 188">
                <a:extLst>
                  <a:ext uri="{FF2B5EF4-FFF2-40B4-BE49-F238E27FC236}">
                    <a16:creationId xmlns:a16="http://schemas.microsoft.com/office/drawing/2014/main" id="{47A580F8-0428-5D48-81DA-3F6EEF004869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8460607" y="6632618"/>
                <a:ext cx="538920" cy="604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190" name="Freihand 189">
                <a:extLst>
                  <a:ext uri="{FF2B5EF4-FFF2-40B4-BE49-F238E27FC236}">
                    <a16:creationId xmlns:a16="http://schemas.microsoft.com/office/drawing/2014/main" id="{D697C812-E0E9-034B-800B-6C8CEEEBC4D8}"/>
                  </a:ext>
                </a:extLst>
              </p14:cNvPr>
              <p14:cNvContentPartPr/>
              <p14:nvPr/>
            </p14:nvContentPartPr>
            <p14:xfrm>
              <a:off x="8674087" y="4193978"/>
              <a:ext cx="267120" cy="506160"/>
            </p14:xfrm>
          </p:contentPart>
        </mc:Choice>
        <mc:Fallback xmlns="">
          <p:pic>
            <p:nvPicPr>
              <p:cNvPr id="190" name="Freihand 189">
                <a:extLst>
                  <a:ext uri="{FF2B5EF4-FFF2-40B4-BE49-F238E27FC236}">
                    <a16:creationId xmlns:a16="http://schemas.microsoft.com/office/drawing/2014/main" id="{D697C812-E0E9-034B-800B-6C8CEEEBC4D8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8611447" y="4130978"/>
                <a:ext cx="392760" cy="631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191" name="Freihand 190">
                <a:extLst>
                  <a:ext uri="{FF2B5EF4-FFF2-40B4-BE49-F238E27FC236}">
                    <a16:creationId xmlns:a16="http://schemas.microsoft.com/office/drawing/2014/main" id="{BA258BF1-33FD-A34C-91FA-3C964CB3FFFC}"/>
                  </a:ext>
                </a:extLst>
              </p14:cNvPr>
              <p14:cNvContentPartPr/>
              <p14:nvPr/>
            </p14:nvContentPartPr>
            <p14:xfrm>
              <a:off x="10350023" y="562185"/>
              <a:ext cx="489960" cy="254880"/>
            </p14:xfrm>
          </p:contentPart>
        </mc:Choice>
        <mc:Fallback xmlns="">
          <p:pic>
            <p:nvPicPr>
              <p:cNvPr id="191" name="Freihand 190">
                <a:extLst>
                  <a:ext uri="{FF2B5EF4-FFF2-40B4-BE49-F238E27FC236}">
                    <a16:creationId xmlns:a16="http://schemas.microsoft.com/office/drawing/2014/main" id="{BA258BF1-33FD-A34C-91FA-3C964CB3FFFC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10287383" y="499185"/>
                <a:ext cx="615600" cy="38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192" name="Freihand 191">
                <a:extLst>
                  <a:ext uri="{FF2B5EF4-FFF2-40B4-BE49-F238E27FC236}">
                    <a16:creationId xmlns:a16="http://schemas.microsoft.com/office/drawing/2014/main" id="{A148807F-4264-4940-8AD4-2058A93BF7A3}"/>
                  </a:ext>
                </a:extLst>
              </p14:cNvPr>
              <p14:cNvContentPartPr/>
              <p14:nvPr/>
            </p14:nvContentPartPr>
            <p14:xfrm>
              <a:off x="10193423" y="3736665"/>
              <a:ext cx="479160" cy="277560"/>
            </p14:xfrm>
          </p:contentPart>
        </mc:Choice>
        <mc:Fallback xmlns="">
          <p:pic>
            <p:nvPicPr>
              <p:cNvPr id="192" name="Freihand 191">
                <a:extLst>
                  <a:ext uri="{FF2B5EF4-FFF2-40B4-BE49-F238E27FC236}">
                    <a16:creationId xmlns:a16="http://schemas.microsoft.com/office/drawing/2014/main" id="{A148807F-4264-4940-8AD4-2058A93BF7A3}"/>
                  </a:ext>
                </a:extLst>
              </p:cNvPr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10130423" y="3674025"/>
                <a:ext cx="604800" cy="403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193" name="Freihand 192">
                <a:extLst>
                  <a:ext uri="{FF2B5EF4-FFF2-40B4-BE49-F238E27FC236}">
                    <a16:creationId xmlns:a16="http://schemas.microsoft.com/office/drawing/2014/main" id="{AA510D11-C41A-1349-98E6-CFAC32395C26}"/>
                  </a:ext>
                </a:extLst>
              </p14:cNvPr>
              <p14:cNvContentPartPr/>
              <p14:nvPr/>
            </p14:nvContentPartPr>
            <p14:xfrm>
              <a:off x="12328223" y="4229505"/>
              <a:ext cx="244080" cy="258120"/>
            </p14:xfrm>
          </p:contentPart>
        </mc:Choice>
        <mc:Fallback xmlns="">
          <p:pic>
            <p:nvPicPr>
              <p:cNvPr id="193" name="Freihand 192">
                <a:extLst>
                  <a:ext uri="{FF2B5EF4-FFF2-40B4-BE49-F238E27FC236}">
                    <a16:creationId xmlns:a16="http://schemas.microsoft.com/office/drawing/2014/main" id="{AA510D11-C41A-1349-98E6-CFAC32395C26}"/>
                  </a:ext>
                </a:extLst>
              </p:cNvPr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12265583" y="4166505"/>
                <a:ext cx="369720" cy="38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194" name="Freihand 193">
                <a:extLst>
                  <a:ext uri="{FF2B5EF4-FFF2-40B4-BE49-F238E27FC236}">
                    <a16:creationId xmlns:a16="http://schemas.microsoft.com/office/drawing/2014/main" id="{ED9D567B-7088-4742-9560-0A3BCB195A36}"/>
                  </a:ext>
                </a:extLst>
              </p14:cNvPr>
              <p14:cNvContentPartPr/>
              <p14:nvPr/>
            </p14:nvContentPartPr>
            <p14:xfrm>
              <a:off x="12340823" y="4966785"/>
              <a:ext cx="226800" cy="482040"/>
            </p14:xfrm>
          </p:contentPart>
        </mc:Choice>
        <mc:Fallback xmlns="">
          <p:pic>
            <p:nvPicPr>
              <p:cNvPr id="194" name="Freihand 193">
                <a:extLst>
                  <a:ext uri="{FF2B5EF4-FFF2-40B4-BE49-F238E27FC236}">
                    <a16:creationId xmlns:a16="http://schemas.microsoft.com/office/drawing/2014/main" id="{ED9D567B-7088-4742-9560-0A3BCB195A36}"/>
                  </a:ext>
                </a:extLst>
              </p:cNvPr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12278183" y="4904145"/>
                <a:ext cx="352440" cy="60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195" name="Freihand 194">
                <a:extLst>
                  <a:ext uri="{FF2B5EF4-FFF2-40B4-BE49-F238E27FC236}">
                    <a16:creationId xmlns:a16="http://schemas.microsoft.com/office/drawing/2014/main" id="{0927D244-9CB3-FD4C-9763-424217F6C0F5}"/>
                  </a:ext>
                </a:extLst>
              </p14:cNvPr>
              <p14:cNvContentPartPr/>
              <p14:nvPr/>
            </p14:nvContentPartPr>
            <p14:xfrm>
              <a:off x="10801103" y="7410938"/>
              <a:ext cx="480960" cy="295560"/>
            </p14:xfrm>
          </p:contentPart>
        </mc:Choice>
        <mc:Fallback xmlns="">
          <p:pic>
            <p:nvPicPr>
              <p:cNvPr id="195" name="Freihand 194">
                <a:extLst>
                  <a:ext uri="{FF2B5EF4-FFF2-40B4-BE49-F238E27FC236}">
                    <a16:creationId xmlns:a16="http://schemas.microsoft.com/office/drawing/2014/main" id="{0927D244-9CB3-FD4C-9763-424217F6C0F5}"/>
                  </a:ext>
                </a:extLst>
              </p:cNvPr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10738463" y="7347938"/>
                <a:ext cx="606600" cy="42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196" name="Freihand 195">
                <a:extLst>
                  <a:ext uri="{FF2B5EF4-FFF2-40B4-BE49-F238E27FC236}">
                    <a16:creationId xmlns:a16="http://schemas.microsoft.com/office/drawing/2014/main" id="{C2393F8D-51B1-8346-985A-1C9C85CFC377}"/>
                  </a:ext>
                </a:extLst>
              </p14:cNvPr>
              <p14:cNvContentPartPr/>
              <p14:nvPr/>
            </p14:nvContentPartPr>
            <p14:xfrm>
              <a:off x="12208703" y="6724778"/>
              <a:ext cx="343440" cy="464760"/>
            </p14:xfrm>
          </p:contentPart>
        </mc:Choice>
        <mc:Fallback xmlns="">
          <p:pic>
            <p:nvPicPr>
              <p:cNvPr id="196" name="Freihand 195">
                <a:extLst>
                  <a:ext uri="{FF2B5EF4-FFF2-40B4-BE49-F238E27FC236}">
                    <a16:creationId xmlns:a16="http://schemas.microsoft.com/office/drawing/2014/main" id="{C2393F8D-51B1-8346-985A-1C9C85CFC377}"/>
                  </a:ext>
                </a:extLst>
              </p:cNvPr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12146063" y="6662138"/>
                <a:ext cx="469080" cy="59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197" name="Freihand 196">
                <a:extLst>
                  <a:ext uri="{FF2B5EF4-FFF2-40B4-BE49-F238E27FC236}">
                    <a16:creationId xmlns:a16="http://schemas.microsoft.com/office/drawing/2014/main" id="{ADD0F887-F97F-D840-8A09-811BC7F30083}"/>
                  </a:ext>
                </a:extLst>
              </p14:cNvPr>
              <p14:cNvContentPartPr/>
              <p14:nvPr/>
            </p14:nvContentPartPr>
            <p14:xfrm>
              <a:off x="12279263" y="7874618"/>
              <a:ext cx="275400" cy="453240"/>
            </p14:xfrm>
          </p:contentPart>
        </mc:Choice>
        <mc:Fallback xmlns="">
          <p:pic>
            <p:nvPicPr>
              <p:cNvPr id="197" name="Freihand 196">
                <a:extLst>
                  <a:ext uri="{FF2B5EF4-FFF2-40B4-BE49-F238E27FC236}">
                    <a16:creationId xmlns:a16="http://schemas.microsoft.com/office/drawing/2014/main" id="{ADD0F887-F97F-D840-8A09-811BC7F30083}"/>
                  </a:ext>
                </a:extLst>
              </p:cNvPr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12216263" y="7811978"/>
                <a:ext cx="401040" cy="57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198" name="Freihand 197">
                <a:extLst>
                  <a:ext uri="{FF2B5EF4-FFF2-40B4-BE49-F238E27FC236}">
                    <a16:creationId xmlns:a16="http://schemas.microsoft.com/office/drawing/2014/main" id="{7E09D12F-9EAE-3446-9B65-99F2E833BE2B}"/>
                  </a:ext>
                </a:extLst>
              </p14:cNvPr>
              <p14:cNvContentPartPr/>
              <p14:nvPr/>
            </p14:nvContentPartPr>
            <p14:xfrm>
              <a:off x="10801103" y="8873258"/>
              <a:ext cx="527400" cy="300240"/>
            </p14:xfrm>
          </p:contentPart>
        </mc:Choice>
        <mc:Fallback xmlns="">
          <p:pic>
            <p:nvPicPr>
              <p:cNvPr id="198" name="Freihand 197">
                <a:extLst>
                  <a:ext uri="{FF2B5EF4-FFF2-40B4-BE49-F238E27FC236}">
                    <a16:creationId xmlns:a16="http://schemas.microsoft.com/office/drawing/2014/main" id="{7E09D12F-9EAE-3446-9B65-99F2E833BE2B}"/>
                  </a:ext>
                </a:extLst>
              </p:cNvPr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10738463" y="8810258"/>
                <a:ext cx="653040" cy="42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199" name="Freihand 198">
                <a:extLst>
                  <a:ext uri="{FF2B5EF4-FFF2-40B4-BE49-F238E27FC236}">
                    <a16:creationId xmlns:a16="http://schemas.microsoft.com/office/drawing/2014/main" id="{A8533E81-A4CD-F549-B242-A84873197E2D}"/>
                  </a:ext>
                </a:extLst>
              </p14:cNvPr>
              <p14:cNvContentPartPr/>
              <p14:nvPr/>
            </p14:nvContentPartPr>
            <p14:xfrm>
              <a:off x="6327383" y="9782595"/>
              <a:ext cx="485640" cy="234000"/>
            </p14:xfrm>
          </p:contentPart>
        </mc:Choice>
        <mc:Fallback xmlns="">
          <p:pic>
            <p:nvPicPr>
              <p:cNvPr id="199" name="Freihand 198">
                <a:extLst>
                  <a:ext uri="{FF2B5EF4-FFF2-40B4-BE49-F238E27FC236}">
                    <a16:creationId xmlns:a16="http://schemas.microsoft.com/office/drawing/2014/main" id="{A8533E81-A4CD-F549-B242-A84873197E2D}"/>
                  </a:ext>
                </a:extLst>
              </p:cNvPr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6264383" y="9719595"/>
                <a:ext cx="611280" cy="35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5">
            <p14:nvContentPartPr>
              <p14:cNvPr id="200" name="Freihand 199">
                <a:extLst>
                  <a:ext uri="{FF2B5EF4-FFF2-40B4-BE49-F238E27FC236}">
                    <a16:creationId xmlns:a16="http://schemas.microsoft.com/office/drawing/2014/main" id="{7E21760E-3E39-AF47-8624-9F952AEA0F21}"/>
                  </a:ext>
                </a:extLst>
              </p14:cNvPr>
              <p14:cNvContentPartPr/>
              <p14:nvPr/>
            </p14:nvContentPartPr>
            <p14:xfrm>
              <a:off x="10899023" y="10536435"/>
              <a:ext cx="420480" cy="149400"/>
            </p14:xfrm>
          </p:contentPart>
        </mc:Choice>
        <mc:Fallback xmlns="">
          <p:pic>
            <p:nvPicPr>
              <p:cNvPr id="200" name="Freihand 199">
                <a:extLst>
                  <a:ext uri="{FF2B5EF4-FFF2-40B4-BE49-F238E27FC236}">
                    <a16:creationId xmlns:a16="http://schemas.microsoft.com/office/drawing/2014/main" id="{7E21760E-3E39-AF47-8624-9F952AEA0F21}"/>
                  </a:ext>
                </a:extLst>
              </p:cNvPr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10836023" y="10473435"/>
                <a:ext cx="546120" cy="27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7">
            <p14:nvContentPartPr>
              <p14:cNvPr id="201" name="Freihand 200">
                <a:extLst>
                  <a:ext uri="{FF2B5EF4-FFF2-40B4-BE49-F238E27FC236}">
                    <a16:creationId xmlns:a16="http://schemas.microsoft.com/office/drawing/2014/main" id="{93C6E68D-FA03-394F-80FE-FEE2F3FD8CCF}"/>
                  </a:ext>
                </a:extLst>
              </p14:cNvPr>
              <p14:cNvContentPartPr/>
              <p14:nvPr/>
            </p14:nvContentPartPr>
            <p14:xfrm>
              <a:off x="10879583" y="10518255"/>
              <a:ext cx="476640" cy="227160"/>
            </p14:xfrm>
          </p:contentPart>
        </mc:Choice>
        <mc:Fallback xmlns="">
          <p:pic>
            <p:nvPicPr>
              <p:cNvPr id="201" name="Freihand 200">
                <a:extLst>
                  <a:ext uri="{FF2B5EF4-FFF2-40B4-BE49-F238E27FC236}">
                    <a16:creationId xmlns:a16="http://schemas.microsoft.com/office/drawing/2014/main" id="{93C6E68D-FA03-394F-80FE-FEE2F3FD8CCF}"/>
                  </a:ext>
                </a:extLst>
              </p:cNvPr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10816943" y="10455255"/>
                <a:ext cx="602280" cy="35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202" name="Freihand 201">
                <a:extLst>
                  <a:ext uri="{FF2B5EF4-FFF2-40B4-BE49-F238E27FC236}">
                    <a16:creationId xmlns:a16="http://schemas.microsoft.com/office/drawing/2014/main" id="{4612279C-D371-034C-BFD7-C1309F65E576}"/>
                  </a:ext>
                </a:extLst>
              </p14:cNvPr>
              <p14:cNvContentPartPr/>
              <p14:nvPr/>
            </p14:nvContentPartPr>
            <p14:xfrm>
              <a:off x="13904258" y="6133455"/>
              <a:ext cx="628920" cy="492840"/>
            </p14:xfrm>
          </p:contentPart>
        </mc:Choice>
        <mc:Fallback xmlns="">
          <p:pic>
            <p:nvPicPr>
              <p:cNvPr id="202" name="Freihand 201">
                <a:extLst>
                  <a:ext uri="{FF2B5EF4-FFF2-40B4-BE49-F238E27FC236}">
                    <a16:creationId xmlns:a16="http://schemas.microsoft.com/office/drawing/2014/main" id="{4612279C-D371-034C-BFD7-C1309F65E576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13841258" y="6070455"/>
                <a:ext cx="754560" cy="61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99677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Fehrmann, Raphael</dc:creator>
  <cp:lastModifiedBy>Raphael Fehrmann</cp:lastModifiedBy>
  <cp:revision>19</cp:revision>
  <dcterms:created xsi:type="dcterms:W3CDTF">2020-12-10T10:49:50Z</dcterms:created>
  <dcterms:modified xsi:type="dcterms:W3CDTF">2021-03-22T13:27:01Z</dcterms:modified>
</cp:coreProperties>
</file>