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240750" cy="15119350"/>
  <p:notesSz cx="15119350" cy="2124075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 Slide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  <p:pic>
        <p:nvPicPr>
          <p:cNvPr id="7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/>
        </p:blipFill>
        <p:spPr bwMode="auto">
          <a:xfrm>
            <a:off x="249722" y="257130"/>
            <a:ext cx="20741304" cy="1452940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 bwMode="auto">
          <a:xfrm>
            <a:off x="6438660" y="8988436"/>
            <a:ext cx="8697966" cy="2063762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9" name="Группа 11"/>
          <p:cNvGrpSpPr/>
          <p:nvPr userDrawn="1"/>
        </p:nvGrpSpPr>
        <p:grpSpPr bwMode="auto">
          <a:xfrm>
            <a:off x="5602319" y="8348888"/>
            <a:ext cx="10036112" cy="349227"/>
            <a:chOff x="2256945" y="6899561"/>
            <a:chExt cx="13954204" cy="720681"/>
          </a:xfrm>
          <a:solidFill>
            <a:srgbClr val="835A2D"/>
          </a:solidFill>
        </p:grpSpPr>
        <p:sp>
          <p:nvSpPr>
            <p:cNvPr id="10" name="Полилиния 4"/>
            <p:cNvSpPr/>
            <p:nvPr userDrawn="1"/>
          </p:nvSpPr>
          <p:spPr bwMode="auto">
            <a:xfrm>
              <a:off x="2256945" y="7067234"/>
              <a:ext cx="6565403" cy="192669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1" name="Полилиния 9"/>
            <p:cNvSpPr/>
            <p:nvPr userDrawn="1"/>
          </p:nvSpPr>
          <p:spPr bwMode="auto">
            <a:xfrm flipV="1">
              <a:off x="2256945" y="7254004"/>
              <a:ext cx="6565403" cy="192672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2" name="Овал 7"/>
            <p:cNvSpPr/>
            <p:nvPr userDrawn="1"/>
          </p:nvSpPr>
          <p:spPr bwMode="auto">
            <a:xfrm>
              <a:off x="8693238" y="7074765"/>
              <a:ext cx="292608" cy="370277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3" name="Овал 13"/>
            <p:cNvSpPr/>
            <p:nvPr userDrawn="1"/>
          </p:nvSpPr>
          <p:spPr bwMode="auto">
            <a:xfrm>
              <a:off x="9007648" y="6899561"/>
              <a:ext cx="569511" cy="72068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4" name="Группа 10"/>
            <p:cNvGrpSpPr/>
            <p:nvPr userDrawn="1"/>
          </p:nvGrpSpPr>
          <p:grpSpPr bwMode="auto">
            <a:xfrm flipH="1">
              <a:off x="9577159" y="7064282"/>
              <a:ext cx="6633989" cy="379442"/>
              <a:chOff x="2610958" y="7515214"/>
              <a:chExt cx="6728901" cy="379442"/>
            </a:xfrm>
            <a:grpFill/>
          </p:grpSpPr>
          <p:sp>
            <p:nvSpPr>
              <p:cNvPr id="15" name="Полилиния 14"/>
              <p:cNvSpPr/>
              <p:nvPr userDrawn="1"/>
            </p:nvSpPr>
            <p:spPr bwMode="auto">
              <a:xfrm>
                <a:off x="2610958" y="7515214"/>
                <a:ext cx="6565403" cy="192669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" name="Полилиния 16"/>
              <p:cNvSpPr/>
              <p:nvPr userDrawn="1"/>
            </p:nvSpPr>
            <p:spPr bwMode="auto">
              <a:xfrm flipV="1">
                <a:off x="2610958" y="7701985"/>
                <a:ext cx="6565403" cy="192672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Овал 17"/>
              <p:cNvSpPr/>
              <p:nvPr userDrawn="1"/>
            </p:nvSpPr>
            <p:spPr bwMode="auto">
              <a:xfrm>
                <a:off x="9047251" y="7522745"/>
                <a:ext cx="292608" cy="370277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8" name="Заголовок 12"/>
          <p:cNvSpPr>
            <a:spLocks noGrp="1"/>
          </p:cNvSpPr>
          <p:nvPr>
            <p:ph type="title"/>
          </p:nvPr>
        </p:nvSpPr>
        <p:spPr bwMode="auto">
          <a:xfrm>
            <a:off x="3637062" y="5750394"/>
            <a:ext cx="14050560" cy="1771437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15399543" y="605476"/>
            <a:ext cx="4779168" cy="1290044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1062037" y="605476"/>
            <a:ext cx="13983493" cy="1290044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 bwMode="auto">
          <a:xfrm>
            <a:off x="1062037" y="605476"/>
            <a:ext cx="19116675" cy="25198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 bwMode="auto">
          <a:xfrm>
            <a:off x="1062037" y="3527850"/>
            <a:ext cx="19116675" cy="9978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userDrawn="1">
  <p:cSld name="Section Header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/>
        </p:blipFill>
        <p:spPr bwMode="auto">
          <a:xfrm>
            <a:off x="249722" y="257130"/>
            <a:ext cx="20741304" cy="14529402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1593056" y="1844642"/>
            <a:ext cx="18054637" cy="2222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 bwMode="auto">
          <a:xfrm>
            <a:off x="1677872" y="4543406"/>
            <a:ext cx="18054637" cy="8413804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</p:spPr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 bwMode="auto">
          <a:xfrm>
            <a:off x="1062037" y="3527850"/>
            <a:ext cx="9381331" cy="99780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10797381" y="3527850"/>
            <a:ext cx="9381331" cy="99780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1062037" y="3384356"/>
            <a:ext cx="9385020" cy="14104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 bwMode="auto">
          <a:xfrm>
            <a:off x="1062037" y="4794792"/>
            <a:ext cx="9385020" cy="8711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10790008" y="3384356"/>
            <a:ext cx="9388705" cy="14104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 bwMode="auto">
          <a:xfrm>
            <a:off x="10790008" y="4794792"/>
            <a:ext cx="9388705" cy="8711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086067" y="3432149"/>
            <a:ext cx="6988060" cy="2561891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>
          <a:xfrm>
            <a:off x="8304543" y="4225907"/>
            <a:ext cx="11874169" cy="92800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062039" y="6068316"/>
            <a:ext cx="6988060" cy="74376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163335" y="10583544"/>
            <a:ext cx="12744450" cy="1262405"/>
          </a:xfrm>
        </p:spPr>
        <p:txBody>
          <a:bodyPr anchor="b"/>
          <a:lstStyle>
            <a:lvl1pPr algn="ctr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4302527" y="3961995"/>
            <a:ext cx="12635695" cy="661394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47625" cmpd="sng">
            <a:noFill/>
            <a:prstDash val="sysDot"/>
            <a:miter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>
              <a:spcBef>
                <a:spcPts val="398"/>
              </a:spcBef>
              <a:buNone/>
              <a:defRPr lang="en-US" sz="1800" b="0" cap="none" spc="0">
                <a:solidFill>
                  <a:schemeClr val="bg1"/>
                </a:solidFill>
                <a:latin typeface="+mj-lt"/>
                <a:ea typeface="+mj-ea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3"/>
          </p:nvPr>
        </p:nvSpPr>
        <p:spPr bwMode="auto">
          <a:xfrm>
            <a:off x="4035742" y="12004701"/>
            <a:ext cx="13169264" cy="1428758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cap="none" spc="28">
                <a:solidFill>
                  <a:srgbClr val="603636"/>
                </a:solidFill>
                <a:latin typeface="+mn-lt"/>
                <a:ea typeface="+mn-ea"/>
                <a:cs typeface="Arial"/>
              </a:defRPr>
            </a:lvl1pPr>
            <a:lvl2pPr marL="171450" indent="1587">
              <a:buNone/>
              <a:defRPr>
                <a:solidFill>
                  <a:schemeClr val="bg2"/>
                </a:solidFill>
              </a:defRPr>
            </a:lvl2pPr>
            <a:lvl3pPr marL="344487" indent="6349">
              <a:buNone/>
              <a:defRPr>
                <a:solidFill>
                  <a:schemeClr val="bg2"/>
                </a:solidFill>
              </a:defRPr>
            </a:lvl3pPr>
            <a:lvl4pPr marL="515937" indent="3174">
              <a:buNone/>
              <a:defRPr>
                <a:solidFill>
                  <a:schemeClr val="bg2"/>
                </a:solidFill>
              </a:defRPr>
            </a:lvl4pPr>
            <a:lvl5pPr marL="688974" indent="-1587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25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/>
        </p:blipFill>
        <p:spPr bwMode="auto">
          <a:xfrm>
            <a:off x="249722" y="257130"/>
            <a:ext cx="20741304" cy="14529402"/>
          </a:xfrm>
          <a:prstGeom prst="rect">
            <a:avLst/>
          </a:prstGeom>
        </p:spPr>
      </p:pic>
      <p:pic>
        <p:nvPicPr>
          <p:cNvPr id="5" name="Рисунок 26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-252082" y="-53295"/>
            <a:ext cx="21744915" cy="3392113"/>
          </a:xfrm>
          <a:prstGeom prst="rect">
            <a:avLst/>
          </a:prstGeom>
        </p:spPr>
      </p:pic>
      <p:grpSp>
        <p:nvGrpSpPr>
          <p:cNvPr id="6" name="Группа 76"/>
          <p:cNvGrpSpPr/>
          <p:nvPr/>
        </p:nvGrpSpPr>
        <p:grpSpPr bwMode="auto">
          <a:xfrm>
            <a:off x="7313716" y="2367932"/>
            <a:ext cx="6613313" cy="270463"/>
            <a:chOff x="2256945" y="6899561"/>
            <a:chExt cx="13954204" cy="720681"/>
          </a:xfrm>
          <a:solidFill>
            <a:srgbClr val="835A2D"/>
          </a:solidFill>
        </p:grpSpPr>
        <p:sp>
          <p:nvSpPr>
            <p:cNvPr id="7" name="Полилиния 77"/>
            <p:cNvSpPr/>
            <p:nvPr userDrawn="1"/>
          </p:nvSpPr>
          <p:spPr bwMode="auto">
            <a:xfrm>
              <a:off x="2256945" y="7067234"/>
              <a:ext cx="6565403" cy="192669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Полилиния 78"/>
            <p:cNvSpPr/>
            <p:nvPr userDrawn="1"/>
          </p:nvSpPr>
          <p:spPr bwMode="auto">
            <a:xfrm flipV="1">
              <a:off x="2256945" y="7254004"/>
              <a:ext cx="6565403" cy="192672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 extrusionOk="0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9" name="Овал 79"/>
            <p:cNvSpPr/>
            <p:nvPr userDrawn="1"/>
          </p:nvSpPr>
          <p:spPr bwMode="auto">
            <a:xfrm>
              <a:off x="8693238" y="7074765"/>
              <a:ext cx="292608" cy="370277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0" name="Овал 80"/>
            <p:cNvSpPr/>
            <p:nvPr userDrawn="1"/>
          </p:nvSpPr>
          <p:spPr bwMode="auto">
            <a:xfrm>
              <a:off x="9007648" y="6899561"/>
              <a:ext cx="569511" cy="72068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Группа 81"/>
            <p:cNvGrpSpPr/>
            <p:nvPr userDrawn="1"/>
          </p:nvGrpSpPr>
          <p:grpSpPr bwMode="auto">
            <a:xfrm flipH="1">
              <a:off x="9577159" y="7064282"/>
              <a:ext cx="6633989" cy="379442"/>
              <a:chOff x="2610958" y="7515214"/>
              <a:chExt cx="6728901" cy="379442"/>
            </a:xfrm>
            <a:grpFill/>
          </p:grpSpPr>
          <p:sp>
            <p:nvSpPr>
              <p:cNvPr id="12" name="Полилиния 82"/>
              <p:cNvSpPr/>
              <p:nvPr userDrawn="1"/>
            </p:nvSpPr>
            <p:spPr bwMode="auto">
              <a:xfrm>
                <a:off x="2610958" y="7515214"/>
                <a:ext cx="6565403" cy="192669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3" name="Полилиния 83"/>
              <p:cNvSpPr/>
              <p:nvPr userDrawn="1"/>
            </p:nvSpPr>
            <p:spPr bwMode="auto">
              <a:xfrm flipV="1">
                <a:off x="2610958" y="7701985"/>
                <a:ext cx="6565403" cy="192672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 extrusionOk="0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4" name="Овал 84"/>
              <p:cNvSpPr/>
              <p:nvPr userDrawn="1"/>
            </p:nvSpPr>
            <p:spPr bwMode="auto">
              <a:xfrm>
                <a:off x="9047251" y="7522745"/>
                <a:ext cx="292608" cy="370277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5" name="Заголовок 2"/>
          <p:cNvSpPr>
            <a:spLocks noGrp="1"/>
          </p:cNvSpPr>
          <p:nvPr>
            <p:ph type="title"/>
          </p:nvPr>
        </p:nvSpPr>
        <p:spPr bwMode="auto">
          <a:xfrm>
            <a:off x="3595094" y="605476"/>
            <a:ext cx="14050560" cy="177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6" name="Текст 4"/>
          <p:cNvSpPr>
            <a:spLocks noGrp="1"/>
          </p:cNvSpPr>
          <p:nvPr>
            <p:ph type="body" idx="1"/>
          </p:nvPr>
        </p:nvSpPr>
        <p:spPr bwMode="auto">
          <a:xfrm>
            <a:off x="1587871" y="3908402"/>
            <a:ext cx="18065007" cy="968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17" name="Дата 4"/>
          <p:cNvSpPr>
            <a:spLocks noGrp="1"/>
          </p:cNvSpPr>
          <p:nvPr>
            <p:ph type="dt" sz="half" idx="2"/>
          </p:nvPr>
        </p:nvSpPr>
        <p:spPr bwMode="auto">
          <a:xfrm>
            <a:off x="10070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09.08.2020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3"/>
          </p:nvPr>
        </p:nvSpPr>
        <p:spPr bwMode="auto">
          <a:xfrm>
            <a:off x="7202286" y="13592211"/>
            <a:ext cx="6726236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4"/>
          </p:nvPr>
        </p:nvSpPr>
        <p:spPr bwMode="auto">
          <a:xfrm>
            <a:off x="15167567" y="13592211"/>
            <a:ext cx="4956174" cy="804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>‹Nr.›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398"/>
        </a:spcBef>
        <a:buNone/>
        <a:defRPr sz="3200" b="1" cap="none" spc="0">
          <a:solidFill>
            <a:schemeClr val="accent2">
              <a:lumMod val="50000"/>
            </a:schemeClr>
          </a:solidFill>
          <a:latin typeface="+mj-lt"/>
          <a:ea typeface="+mj-ea"/>
          <a:cs typeface="Arial"/>
        </a:defRPr>
      </a:lvl1pPr>
    </p:titleStyle>
    <p:bodyStyle>
      <a:lvl1pPr marL="355599" indent="-355599" algn="l" defTabSz="914400">
        <a:lnSpc>
          <a:spcPct val="100000"/>
        </a:lnSpc>
        <a:spcBef>
          <a:spcPts val="599"/>
        </a:spcBef>
        <a:spcAft>
          <a:spcPts val="0"/>
        </a:spcAft>
        <a:buClr>
          <a:schemeClr val="accent1"/>
        </a:buClr>
        <a:buFont typeface="Wingdings"/>
        <a:buChar char="v"/>
        <a:defRPr sz="2800" b="0" i="0" cap="none" spc="28">
          <a:solidFill>
            <a:srgbClr val="603636"/>
          </a:solidFill>
          <a:latin typeface="+mn-lt"/>
          <a:ea typeface="+mn-ea"/>
          <a:cs typeface="Arial"/>
        </a:defRPr>
      </a:lvl1pPr>
      <a:lvl2pPr marL="9032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Courier New"/>
        <a:buChar char="o"/>
        <a:defRPr sz="2400">
          <a:solidFill>
            <a:srgbClr val="835A2D"/>
          </a:solidFill>
          <a:latin typeface="+mn-lt"/>
          <a:ea typeface="+mn-ea"/>
          <a:cs typeface="Arial"/>
        </a:defRPr>
      </a:lvl2pPr>
      <a:lvl3pPr marL="12588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Wingdings"/>
        <a:buChar char="v"/>
        <a:defRPr sz="2000">
          <a:solidFill>
            <a:srgbClr val="603636"/>
          </a:solidFill>
          <a:latin typeface="+mn-lt"/>
          <a:ea typeface="+mn-ea"/>
          <a:cs typeface="Arial"/>
        </a:defRPr>
      </a:lvl3pPr>
      <a:lvl4pPr marL="1614487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Courier New"/>
        <a:buChar char="o"/>
        <a:defRPr sz="1800">
          <a:solidFill>
            <a:srgbClr val="835A2D"/>
          </a:solidFill>
          <a:latin typeface="+mn-lt"/>
          <a:ea typeface="+mn-ea"/>
          <a:cs typeface="Arial"/>
        </a:defRPr>
      </a:lvl4pPr>
      <a:lvl5pPr marL="2149474" indent="-355599" algn="l" defTabSz="914400">
        <a:lnSpc>
          <a:spcPct val="100000"/>
        </a:lnSpc>
        <a:spcBef>
          <a:spcPts val="1199"/>
        </a:spcBef>
        <a:buClr>
          <a:schemeClr val="accent1"/>
        </a:buClr>
        <a:buFont typeface="Wingdings"/>
        <a:buChar char="Ø"/>
        <a:defRPr sz="1800">
          <a:solidFill>
            <a:srgbClr val="603636"/>
          </a:solidFill>
          <a:latin typeface="+mn-lt"/>
          <a:ea typeface="+mn-ea"/>
          <a:cs typeface="Arial"/>
        </a:defRPr>
      </a:lvl5pPr>
      <a:lvl6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>
        <a:lnSpc>
          <a:spcPct val="100000"/>
        </a:lnSpc>
        <a:spcBef>
          <a:spcPts val="1199"/>
        </a:spcBef>
        <a:buFont typeface="Arial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44"/>
          <p:cNvPicPr>
            <a:picLocks noChangeAspect="1" noChangeArrowheads="1"/>
          </p:cNvPicPr>
          <p:nvPr/>
        </p:nvPicPr>
        <p:blipFill>
          <a:blip r:embed="rId2"/>
          <a:srcRect l="10205" t="5296" r="12742" b="6290"/>
          <a:stretch/>
        </p:blipFill>
        <p:spPr bwMode="auto">
          <a:xfrm>
            <a:off x="18619758" y="12473593"/>
            <a:ext cx="2327275" cy="2306638"/>
          </a:xfrm>
          <a:prstGeom prst="rect">
            <a:avLst/>
          </a:prstGeom>
          <a:noFill/>
        </p:spPr>
      </p:pic>
      <p:grpSp>
        <p:nvGrpSpPr>
          <p:cNvPr id="5" name="Gruppieren 4"/>
          <p:cNvGrpSpPr/>
          <p:nvPr/>
        </p:nvGrpSpPr>
        <p:grpSpPr bwMode="auto">
          <a:xfrm rot="10800000">
            <a:off x="1187327" y="11664131"/>
            <a:ext cx="2423795" cy="2409190"/>
            <a:chOff x="-205999" y="0"/>
            <a:chExt cx="2424911" cy="2409678"/>
          </a:xfrm>
        </p:grpSpPr>
        <p:cxnSp>
          <p:nvCxnSpPr>
            <p:cNvPr id="6" name="Gerader Verbinder 5"/>
            <p:cNvCxnSpPr>
              <a:cxnSpLocks/>
            </p:cNvCxnSpPr>
            <p:nvPr/>
          </p:nvCxnSpPr>
          <p:spPr bwMode="auto">
            <a:xfrm rot="10800000">
              <a:off x="-205999" y="0"/>
              <a:ext cx="1631143" cy="0"/>
            </a:xfrm>
            <a:prstGeom prst="line">
              <a:avLst/>
            </a:prstGeom>
            <a:ln w="177800" cap="flat" cmpd="sng" algn="ctr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Bogen 6"/>
            <p:cNvSpPr/>
            <p:nvPr/>
          </p:nvSpPr>
          <p:spPr bwMode="auto">
            <a:xfrm>
              <a:off x="629810" y="0"/>
              <a:ext cx="1589102" cy="1589102"/>
            </a:xfrm>
            <a:prstGeom prst="arc">
              <a:avLst>
                <a:gd name="adj1" fmla="val 16200000"/>
                <a:gd name="adj2" fmla="val 0"/>
              </a:avLst>
            </a:prstGeom>
            <a:ln w="177800" cap="flat" cmpd="sng" algn="ctr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de-DE" dirty="0"/>
            </a:p>
          </p:txBody>
        </p:sp>
        <p:cxnSp>
          <p:nvCxnSpPr>
            <p:cNvPr id="8" name="Gerader Verbinder 7"/>
            <p:cNvCxnSpPr>
              <a:cxnSpLocks/>
            </p:cNvCxnSpPr>
            <p:nvPr/>
          </p:nvCxnSpPr>
          <p:spPr bwMode="auto">
            <a:xfrm rot="10800000">
              <a:off x="2216758" y="788836"/>
              <a:ext cx="0" cy="1620842"/>
            </a:xfrm>
            <a:prstGeom prst="line">
              <a:avLst/>
            </a:prstGeom>
            <a:ln w="177800" cap="flat" cmpd="sng" algn="ctr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45916"/>
            <a:ext cx="182988" cy="365795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de-DE"/>
          </a:p>
        </p:txBody>
      </p:sp>
      <p:cxnSp>
        <p:nvCxnSpPr>
          <p:cNvPr id="10" name="Gerader Verbinder 9"/>
          <p:cNvCxnSpPr>
            <a:cxnSpLocks/>
          </p:cNvCxnSpPr>
          <p:nvPr/>
        </p:nvCxnSpPr>
        <p:spPr bwMode="auto">
          <a:xfrm>
            <a:off x="1269303" y="7861008"/>
            <a:ext cx="16663338" cy="0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9"/>
          <p:cNvCxnSpPr>
            <a:cxnSpLocks/>
          </p:cNvCxnSpPr>
          <p:nvPr/>
        </p:nvCxnSpPr>
        <p:spPr bwMode="auto">
          <a:xfrm flipV="1">
            <a:off x="1194411" y="3148766"/>
            <a:ext cx="0" cy="8746205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9"/>
          <p:cNvCxnSpPr>
            <a:cxnSpLocks/>
          </p:cNvCxnSpPr>
          <p:nvPr/>
        </p:nvCxnSpPr>
        <p:spPr bwMode="auto">
          <a:xfrm>
            <a:off x="17893183" y="8494577"/>
            <a:ext cx="0" cy="5502899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9"/>
          <p:cNvCxnSpPr>
            <a:cxnSpLocks/>
          </p:cNvCxnSpPr>
          <p:nvPr/>
        </p:nvCxnSpPr>
        <p:spPr bwMode="auto">
          <a:xfrm flipV="1">
            <a:off x="11601799" y="3148764"/>
            <a:ext cx="0" cy="10923762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9"/>
          <p:cNvCxnSpPr>
            <a:cxnSpLocks/>
          </p:cNvCxnSpPr>
          <p:nvPr/>
        </p:nvCxnSpPr>
        <p:spPr bwMode="auto">
          <a:xfrm>
            <a:off x="3491583" y="14072526"/>
            <a:ext cx="14493600" cy="0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9"/>
          <p:cNvCxnSpPr>
            <a:cxnSpLocks/>
          </p:cNvCxnSpPr>
          <p:nvPr/>
        </p:nvCxnSpPr>
        <p:spPr bwMode="auto">
          <a:xfrm>
            <a:off x="17893182" y="3065096"/>
            <a:ext cx="1" cy="5488768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9"/>
          <p:cNvCxnSpPr>
            <a:cxnSpLocks/>
          </p:cNvCxnSpPr>
          <p:nvPr/>
        </p:nvCxnSpPr>
        <p:spPr bwMode="auto">
          <a:xfrm>
            <a:off x="7275888" y="3148764"/>
            <a:ext cx="0" cy="4637195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fik 30"/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2139702" y="11026360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6" name="Gerader Verbinder 9"/>
          <p:cNvCxnSpPr>
            <a:cxnSpLocks/>
          </p:cNvCxnSpPr>
          <p:nvPr/>
        </p:nvCxnSpPr>
        <p:spPr bwMode="auto">
          <a:xfrm>
            <a:off x="1111250" y="3148764"/>
            <a:ext cx="16759199" cy="0"/>
          </a:xfrm>
          <a:prstGeom prst="line">
            <a:avLst/>
          </a:prstGeom>
          <a:ln w="177800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fik 30">
            <a:extLst>
              <a:ext uri="{FF2B5EF4-FFF2-40B4-BE49-F238E27FC236}">
                <a16:creationId xmlns:a16="http://schemas.microsoft.com/office/drawing/2014/main" id="{4E401C55-03E9-4063-9D0A-CD8F15162A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8552301" y="8336936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Grafik 30">
            <a:extLst>
              <a:ext uri="{FF2B5EF4-FFF2-40B4-BE49-F238E27FC236}">
                <a16:creationId xmlns:a16="http://schemas.microsoft.com/office/drawing/2014/main" id="{03449A63-4F74-41F1-904D-2AEEA8A6D1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5333150" y="11026360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Grafik 30">
            <a:extLst>
              <a:ext uri="{FF2B5EF4-FFF2-40B4-BE49-F238E27FC236}">
                <a16:creationId xmlns:a16="http://schemas.microsoft.com/office/drawing/2014/main" id="{2B0F8DF5-BA95-4946-91BC-92B89BF68F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597232" y="9111235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" name="Grafik 30">
            <a:extLst>
              <a:ext uri="{FF2B5EF4-FFF2-40B4-BE49-F238E27FC236}">
                <a16:creationId xmlns:a16="http://schemas.microsoft.com/office/drawing/2014/main" id="{D7C07B42-6E86-469E-BB9E-648A7EFB06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4825576" y="3720322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E837CC7B-6382-4F13-B6A5-F737B667AA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7678707" y="4812709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Grafik 30">
            <a:extLst>
              <a:ext uri="{FF2B5EF4-FFF2-40B4-BE49-F238E27FC236}">
                <a16:creationId xmlns:a16="http://schemas.microsoft.com/office/drawing/2014/main" id="{C38A2149-FC0E-470A-86A1-C5D0E8AE57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597231" y="3654355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Grafik 30">
            <a:extLst>
              <a:ext uri="{FF2B5EF4-FFF2-40B4-BE49-F238E27FC236}">
                <a16:creationId xmlns:a16="http://schemas.microsoft.com/office/drawing/2014/main" id="{4A2A434E-349C-4577-ACED-97D5D7B93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0325385" y="150437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" name="Grafik 30">
            <a:extLst>
              <a:ext uri="{FF2B5EF4-FFF2-40B4-BE49-F238E27FC236}">
                <a16:creationId xmlns:a16="http://schemas.microsoft.com/office/drawing/2014/main" id="{40E2BEE8-D1A7-4B18-A254-B25CA952F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5999474" y="150437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Grafik 30">
            <a:extLst>
              <a:ext uri="{FF2B5EF4-FFF2-40B4-BE49-F238E27FC236}">
                <a16:creationId xmlns:a16="http://schemas.microsoft.com/office/drawing/2014/main" id="{6D1F8918-ECB3-41DC-AF89-CB80B18AE1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37" t="2110" r="16382" b="3154"/>
          <a:stretch/>
        </p:blipFill>
        <p:spPr bwMode="auto">
          <a:xfrm>
            <a:off x="14844551" y="8311154"/>
            <a:ext cx="255282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Classic">
  <a:themeElements>
    <a:clrScheme name="Grayscale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Classic">
        <a:dk1>
          <a:sysClr val="windowText" lastClr="000000"/>
        </a:dk1>
        <a:lt1>
          <a:srgbClr val="FFFFFF"/>
        </a:lt1>
        <a:dk2>
          <a:srgbClr val="895D1D"/>
        </a:dk2>
        <a:lt2>
          <a:srgbClr val="ECE9C6"/>
        </a:lt2>
        <a:accent1>
          <a:srgbClr val="873624"/>
        </a:accent1>
        <a:accent2>
          <a:srgbClr val="D6862D"/>
        </a:accent2>
        <a:accent3>
          <a:srgbClr val="D0BE40"/>
        </a:accent3>
        <a:accent4>
          <a:srgbClr val="877F6C"/>
        </a:accent4>
        <a:accent5>
          <a:srgbClr val="972109"/>
        </a:accent5>
        <a:accent6>
          <a:srgbClr val="AEB795"/>
        </a:accent6>
        <a:hlink>
          <a:srgbClr val="CC9900"/>
        </a:hlink>
        <a:folHlink>
          <a:srgbClr val="B2B2B2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DocSecurity>0</DocSecurity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Courier New</vt:lpstr>
      <vt:lpstr>Times New Roman</vt:lpstr>
      <vt:lpstr>Wingdings</vt:lpstr>
      <vt:lpstr>Classic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cp:lastModifiedBy>Dina Fidrich</cp:lastModifiedBy>
  <cp:revision>15</cp:revision>
  <dcterms:created xsi:type="dcterms:W3CDTF">2020-06-24T08:59:59Z</dcterms:created>
  <dcterms:modified xsi:type="dcterms:W3CDTF">2020-08-09T08:53:48Z</dcterms:modified>
  <cp:category/>
  <dc:identifier/>
  <cp:contentStatus/>
  <dc:language/>
  <cp:version/>
</cp:coreProperties>
</file>