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21240750" cy="30275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B35918-8A9A-44B7-8DA9-EA2A22C00B75}" v="51" dt="2020-08-07T09:04:17.1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1458" y="-80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a Kruse" userId="6ab857d1-b3a0-4888-9041-1bba335814cf" providerId="ADAL" clId="{0ACFED4C-3076-F846-9762-A06AEC61D138}"/>
    <pc:docChg chg="undo custSel addSld modSld">
      <pc:chgData name="Julia Kruse" userId="6ab857d1-b3a0-4888-9041-1bba335814cf" providerId="ADAL" clId="{0ACFED4C-3076-F846-9762-A06AEC61D138}" dt="2020-07-22T11:05:00.114" v="59" actId="700"/>
      <pc:docMkLst>
        <pc:docMk/>
      </pc:docMkLst>
      <pc:sldChg chg="addSp delSp modSp">
        <pc:chgData name="Julia Kruse" userId="6ab857d1-b3a0-4888-9041-1bba335814cf" providerId="ADAL" clId="{0ACFED4C-3076-F846-9762-A06AEC61D138}" dt="2020-07-22T11:02:49.007" v="57"/>
        <pc:sldMkLst>
          <pc:docMk/>
          <pc:sldMk cId="1671234784" sldId="256"/>
        </pc:sldMkLst>
        <pc:grpChg chg="add del">
          <ac:chgData name="Julia Kruse" userId="6ab857d1-b3a0-4888-9041-1bba335814cf" providerId="ADAL" clId="{0ACFED4C-3076-F846-9762-A06AEC61D138}" dt="2020-07-22T10:59:40.438" v="19"/>
          <ac:grpSpMkLst>
            <pc:docMk/>
            <pc:sldMk cId="1671234784" sldId="256"/>
            <ac:grpSpMk id="6" creationId="{DC193E7E-7977-3540-9713-1ED3C55D05FA}"/>
          </ac:grpSpMkLst>
        </pc:grpChg>
        <pc:grpChg chg="add del">
          <ac:chgData name="Julia Kruse" userId="6ab857d1-b3a0-4888-9041-1bba335814cf" providerId="ADAL" clId="{0ACFED4C-3076-F846-9762-A06AEC61D138}" dt="2020-07-22T10:59:27.067" v="10"/>
          <ac:grpSpMkLst>
            <pc:docMk/>
            <pc:sldMk cId="1671234784" sldId="256"/>
            <ac:grpSpMk id="17" creationId="{446F64F2-0E34-6E41-A04E-C60D913BBE6A}"/>
          </ac:grpSpMkLst>
        </pc:grpChg>
        <pc:grpChg chg="add">
          <ac:chgData name="Julia Kruse" userId="6ab857d1-b3a0-4888-9041-1bba335814cf" providerId="ADAL" clId="{0ACFED4C-3076-F846-9762-A06AEC61D138}" dt="2020-07-22T10:59:40.438" v="19"/>
          <ac:grpSpMkLst>
            <pc:docMk/>
            <pc:sldMk cId="1671234784" sldId="256"/>
            <ac:grpSpMk id="31" creationId="{312649F0-76EF-EA4A-A465-D4A39F7784B4}"/>
          </ac:grpSpMkLst>
        </pc:grpChg>
        <pc:grpChg chg="add">
          <ac:chgData name="Julia Kruse" userId="6ab857d1-b3a0-4888-9041-1bba335814cf" providerId="ADAL" clId="{0ACFED4C-3076-F846-9762-A06AEC61D138}" dt="2020-07-22T11:00:37.136" v="36"/>
          <ac:grpSpMkLst>
            <pc:docMk/>
            <pc:sldMk cId="1671234784" sldId="256"/>
            <ac:grpSpMk id="45" creationId="{21264C91-05D7-4A42-8449-7EC78F7CCDF0}"/>
          </ac:grpSpMkLst>
        </pc:grpChg>
        <pc:grpChg chg="mod">
          <ac:chgData name="Julia Kruse" userId="6ab857d1-b3a0-4888-9041-1bba335814cf" providerId="ADAL" clId="{0ACFED4C-3076-F846-9762-A06AEC61D138}" dt="2020-07-22T11:01:17.358" v="48" actId="1076"/>
          <ac:grpSpMkLst>
            <pc:docMk/>
            <pc:sldMk cId="1671234784" sldId="256"/>
            <ac:grpSpMk id="58" creationId="{3B5619D8-4CE1-4F14-894C-6644C28B0749}"/>
          </ac:grpSpMkLst>
        </pc:grpChg>
        <pc:grpChg chg="add del">
          <ac:chgData name="Julia Kruse" userId="6ab857d1-b3a0-4888-9041-1bba335814cf" providerId="ADAL" clId="{0ACFED4C-3076-F846-9762-A06AEC61D138}" dt="2020-07-22T10:59:56.184" v="22"/>
          <ac:grpSpMkLst>
            <pc:docMk/>
            <pc:sldMk cId="1671234784" sldId="256"/>
            <ac:grpSpMk id="66" creationId="{B78F70EB-9A2D-476B-870B-FFF1F06A4674}"/>
          </ac:grpSpMkLst>
        </pc:grpChg>
        <pc:grpChg chg="mod">
          <ac:chgData name="Julia Kruse" userId="6ab857d1-b3a0-4888-9041-1bba335814cf" providerId="ADAL" clId="{0ACFED4C-3076-F846-9762-A06AEC61D138}" dt="2020-07-22T11:02:03.714" v="52" actId="14100"/>
          <ac:grpSpMkLst>
            <pc:docMk/>
            <pc:sldMk cId="1671234784" sldId="256"/>
            <ac:grpSpMk id="72" creationId="{F0ED2958-219F-43B1-A619-030174747971}"/>
          </ac:grpSpMkLst>
        </pc:grpChg>
        <pc:grpChg chg="add">
          <ac:chgData name="Julia Kruse" userId="6ab857d1-b3a0-4888-9041-1bba335814cf" providerId="ADAL" clId="{0ACFED4C-3076-F846-9762-A06AEC61D138}" dt="2020-07-22T11:00:46.236" v="45"/>
          <ac:grpSpMkLst>
            <pc:docMk/>
            <pc:sldMk cId="1671234784" sldId="256"/>
            <ac:grpSpMk id="79" creationId="{56FF6F0D-34F5-6F47-8F12-7EBC2101D0CA}"/>
          </ac:grpSpMkLst>
        </pc:grpChg>
        <pc:grpChg chg="mod">
          <ac:chgData name="Julia Kruse" userId="6ab857d1-b3a0-4888-9041-1bba335814cf" providerId="ADAL" clId="{0ACFED4C-3076-F846-9762-A06AEC61D138}" dt="2020-07-22T11:02:23.739" v="56" actId="14100"/>
          <ac:grpSpMkLst>
            <pc:docMk/>
            <pc:sldMk cId="1671234784" sldId="256"/>
            <ac:grpSpMk id="110" creationId="{9C3D3A0D-8235-4AD3-AE8A-6A13D14AB500}"/>
          </ac:grpSpMkLst>
        </pc:grpChg>
        <pc:inkChg chg="add topLvl">
          <ac:chgData name="Julia Kruse" userId="6ab857d1-b3a0-4888-9041-1bba335814cf" providerId="ADAL" clId="{0ACFED4C-3076-F846-9762-A06AEC61D138}" dt="2020-07-22T10:59:40.438" v="19"/>
          <ac:inkMkLst>
            <pc:docMk/>
            <pc:sldMk cId="1671234784" sldId="256"/>
            <ac:inkMk id="2" creationId="{FFF11334-9D72-1D49-B247-7EBDF6C45603}"/>
          </ac:inkMkLst>
        </pc:inkChg>
        <pc:inkChg chg="add topLvl">
          <ac:chgData name="Julia Kruse" userId="6ab857d1-b3a0-4888-9041-1bba335814cf" providerId="ADAL" clId="{0ACFED4C-3076-F846-9762-A06AEC61D138}" dt="2020-07-22T10:59:40.438" v="19"/>
          <ac:inkMkLst>
            <pc:docMk/>
            <pc:sldMk cId="1671234784" sldId="256"/>
            <ac:inkMk id="3" creationId="{1192AC09-5167-0740-9246-2F4E57080AE4}"/>
          </ac:inkMkLst>
        </pc:inkChg>
        <pc:inkChg chg="add topLvl">
          <ac:chgData name="Julia Kruse" userId="6ab857d1-b3a0-4888-9041-1bba335814cf" providerId="ADAL" clId="{0ACFED4C-3076-F846-9762-A06AEC61D138}" dt="2020-07-22T10:59:27.067" v="10"/>
          <ac:inkMkLst>
            <pc:docMk/>
            <pc:sldMk cId="1671234784" sldId="256"/>
            <ac:inkMk id="11" creationId="{093BB736-1B0E-7B42-9A46-F287AE7BBE7D}"/>
          </ac:inkMkLst>
        </pc:inkChg>
        <pc:inkChg chg="add topLvl">
          <ac:chgData name="Julia Kruse" userId="6ab857d1-b3a0-4888-9041-1bba335814cf" providerId="ADAL" clId="{0ACFED4C-3076-F846-9762-A06AEC61D138}" dt="2020-07-22T10:59:27.067" v="10"/>
          <ac:inkMkLst>
            <pc:docMk/>
            <pc:sldMk cId="1671234784" sldId="256"/>
            <ac:inkMk id="12" creationId="{F28ABD1D-F0B0-F348-A39C-08DABF2714D4}"/>
          </ac:inkMkLst>
        </pc:inkChg>
        <pc:inkChg chg="add topLvl">
          <ac:chgData name="Julia Kruse" userId="6ab857d1-b3a0-4888-9041-1bba335814cf" providerId="ADAL" clId="{0ACFED4C-3076-F846-9762-A06AEC61D138}" dt="2020-07-22T10:59:27.067" v="10"/>
          <ac:inkMkLst>
            <pc:docMk/>
            <pc:sldMk cId="1671234784" sldId="256"/>
            <ac:inkMk id="13" creationId="{4BF37F10-CEBC-E84E-A1FC-6B829F9F0246}"/>
          </ac:inkMkLst>
        </pc:inkChg>
        <pc:inkChg chg="add del topLvl">
          <ac:chgData name="Julia Kruse" userId="6ab857d1-b3a0-4888-9041-1bba335814cf" providerId="ADAL" clId="{0ACFED4C-3076-F846-9762-A06AEC61D138}" dt="2020-07-22T10:59:28.839" v="12"/>
          <ac:inkMkLst>
            <pc:docMk/>
            <pc:sldMk cId="1671234784" sldId="256"/>
            <ac:inkMk id="14" creationId="{51788551-107E-CB4C-AB29-0F6C8B2DD92A}"/>
          </ac:inkMkLst>
        </pc:inkChg>
        <pc:inkChg chg="add del topLvl">
          <ac:chgData name="Julia Kruse" userId="6ab857d1-b3a0-4888-9041-1bba335814cf" providerId="ADAL" clId="{0ACFED4C-3076-F846-9762-A06AEC61D138}" dt="2020-07-22T10:59:27.820" v="11"/>
          <ac:inkMkLst>
            <pc:docMk/>
            <pc:sldMk cId="1671234784" sldId="256"/>
            <ac:inkMk id="15" creationId="{EE7D2AF0-6673-D54A-9AC7-F3536533889B}"/>
          </ac:inkMkLst>
        </pc:inkChg>
        <pc:inkChg chg="add del topLvl">
          <ac:chgData name="Julia Kruse" userId="6ab857d1-b3a0-4888-9041-1bba335814cf" providerId="ADAL" clId="{0ACFED4C-3076-F846-9762-A06AEC61D138}" dt="2020-07-22T10:59:27.067" v="10"/>
          <ac:inkMkLst>
            <pc:docMk/>
            <pc:sldMk cId="1671234784" sldId="256"/>
            <ac:inkMk id="16" creationId="{17B08977-A96D-C340-8396-8BC9FAA714B8}"/>
          </ac:inkMkLst>
        </pc:inkChg>
        <pc:inkChg chg="add">
          <ac:chgData name="Julia Kruse" userId="6ab857d1-b3a0-4888-9041-1bba335814cf" providerId="ADAL" clId="{0ACFED4C-3076-F846-9762-A06AEC61D138}" dt="2020-07-22T10:59:37.215" v="13"/>
          <ac:inkMkLst>
            <pc:docMk/>
            <pc:sldMk cId="1671234784" sldId="256"/>
            <ac:inkMk id="20" creationId="{3FA03489-7C15-524C-B5FA-DAACC1001E0C}"/>
          </ac:inkMkLst>
        </pc:inkChg>
        <pc:inkChg chg="add">
          <ac:chgData name="Julia Kruse" userId="6ab857d1-b3a0-4888-9041-1bba335814cf" providerId="ADAL" clId="{0ACFED4C-3076-F846-9762-A06AEC61D138}" dt="2020-07-22T10:59:37.681" v="14"/>
          <ac:inkMkLst>
            <pc:docMk/>
            <pc:sldMk cId="1671234784" sldId="256"/>
            <ac:inkMk id="22" creationId="{D00140E2-1686-334E-9978-DC033D4D5B49}"/>
          </ac:inkMkLst>
        </pc:inkChg>
        <pc:inkChg chg="add">
          <ac:chgData name="Julia Kruse" userId="6ab857d1-b3a0-4888-9041-1bba335814cf" providerId="ADAL" clId="{0ACFED4C-3076-F846-9762-A06AEC61D138}" dt="2020-07-22T10:59:38.178" v="15"/>
          <ac:inkMkLst>
            <pc:docMk/>
            <pc:sldMk cId="1671234784" sldId="256"/>
            <ac:inkMk id="23" creationId="{18956DBA-413C-AF4B-8672-ABE10BD860F3}"/>
          </ac:inkMkLst>
        </pc:inkChg>
        <pc:inkChg chg="add">
          <ac:chgData name="Julia Kruse" userId="6ab857d1-b3a0-4888-9041-1bba335814cf" providerId="ADAL" clId="{0ACFED4C-3076-F846-9762-A06AEC61D138}" dt="2020-07-22T10:59:38.758" v="16"/>
          <ac:inkMkLst>
            <pc:docMk/>
            <pc:sldMk cId="1671234784" sldId="256"/>
            <ac:inkMk id="24" creationId="{EDC8CCC6-1235-854A-A334-84CE27A1AE9F}"/>
          </ac:inkMkLst>
        </pc:inkChg>
        <pc:inkChg chg="add">
          <ac:chgData name="Julia Kruse" userId="6ab857d1-b3a0-4888-9041-1bba335814cf" providerId="ADAL" clId="{0ACFED4C-3076-F846-9762-A06AEC61D138}" dt="2020-07-22T10:59:39.276" v="17"/>
          <ac:inkMkLst>
            <pc:docMk/>
            <pc:sldMk cId="1671234784" sldId="256"/>
            <ac:inkMk id="25" creationId="{D265FFFC-27CC-1744-BD16-B06CEDB2295B}"/>
          </ac:inkMkLst>
        </pc:inkChg>
        <pc:inkChg chg="add">
          <ac:chgData name="Julia Kruse" userId="6ab857d1-b3a0-4888-9041-1bba335814cf" providerId="ADAL" clId="{0ACFED4C-3076-F846-9762-A06AEC61D138}" dt="2020-07-22T10:59:39.614" v="18"/>
          <ac:inkMkLst>
            <pc:docMk/>
            <pc:sldMk cId="1671234784" sldId="256"/>
            <ac:inkMk id="30" creationId="{48C80676-EE9D-B842-B7B2-B5743BBF58A5}"/>
          </ac:inkMkLst>
        </pc:inkChg>
        <pc:inkChg chg="add">
          <ac:chgData name="Julia Kruse" userId="6ab857d1-b3a0-4888-9041-1bba335814cf" providerId="ADAL" clId="{0ACFED4C-3076-F846-9762-A06AEC61D138}" dt="2020-07-22T11:00:30.774" v="28"/>
          <ac:inkMkLst>
            <pc:docMk/>
            <pc:sldMk cId="1671234784" sldId="256"/>
            <ac:inkMk id="32" creationId="{3BED8011-5634-E44B-B702-C6B87513CFFC}"/>
          </ac:inkMkLst>
        </pc:inkChg>
        <pc:inkChg chg="add">
          <ac:chgData name="Julia Kruse" userId="6ab857d1-b3a0-4888-9041-1bba335814cf" providerId="ADAL" clId="{0ACFED4C-3076-F846-9762-A06AEC61D138}" dt="2020-07-22T11:00:32.857" v="29"/>
          <ac:inkMkLst>
            <pc:docMk/>
            <pc:sldMk cId="1671234784" sldId="256"/>
            <ac:inkMk id="36" creationId="{31BD4452-7514-A548-BF1F-A1F5378017E7}"/>
          </ac:inkMkLst>
        </pc:inkChg>
        <pc:inkChg chg="add">
          <ac:chgData name="Julia Kruse" userId="6ab857d1-b3a0-4888-9041-1bba335814cf" providerId="ADAL" clId="{0ACFED4C-3076-F846-9762-A06AEC61D138}" dt="2020-07-22T11:00:33.598" v="30"/>
          <ac:inkMkLst>
            <pc:docMk/>
            <pc:sldMk cId="1671234784" sldId="256"/>
            <ac:inkMk id="37" creationId="{21894499-5D62-A14D-9A14-20811E505179}"/>
          </ac:inkMkLst>
        </pc:inkChg>
        <pc:inkChg chg="add">
          <ac:chgData name="Julia Kruse" userId="6ab857d1-b3a0-4888-9041-1bba335814cf" providerId="ADAL" clId="{0ACFED4C-3076-F846-9762-A06AEC61D138}" dt="2020-07-22T11:00:34.026" v="31"/>
          <ac:inkMkLst>
            <pc:docMk/>
            <pc:sldMk cId="1671234784" sldId="256"/>
            <ac:inkMk id="40" creationId="{F77E2F0D-8B6F-9B4A-BDE3-193FD1CF71BD}"/>
          </ac:inkMkLst>
        </pc:inkChg>
        <pc:inkChg chg="add">
          <ac:chgData name="Julia Kruse" userId="6ab857d1-b3a0-4888-9041-1bba335814cf" providerId="ADAL" clId="{0ACFED4C-3076-F846-9762-A06AEC61D138}" dt="2020-07-22T11:00:35.048" v="32"/>
          <ac:inkMkLst>
            <pc:docMk/>
            <pc:sldMk cId="1671234784" sldId="256"/>
            <ac:inkMk id="41" creationId="{823467E5-51AC-EA4B-B5BE-5D54622D9985}"/>
          </ac:inkMkLst>
        </pc:inkChg>
        <pc:inkChg chg="add">
          <ac:chgData name="Julia Kruse" userId="6ab857d1-b3a0-4888-9041-1bba335814cf" providerId="ADAL" clId="{0ACFED4C-3076-F846-9762-A06AEC61D138}" dt="2020-07-22T11:00:35.430" v="33"/>
          <ac:inkMkLst>
            <pc:docMk/>
            <pc:sldMk cId="1671234784" sldId="256"/>
            <ac:inkMk id="42" creationId="{BC7A3D5C-82FD-3748-A20E-A3464CDD9366}"/>
          </ac:inkMkLst>
        </pc:inkChg>
        <pc:inkChg chg="add">
          <ac:chgData name="Julia Kruse" userId="6ab857d1-b3a0-4888-9041-1bba335814cf" providerId="ADAL" clId="{0ACFED4C-3076-F846-9762-A06AEC61D138}" dt="2020-07-22T11:00:35.998" v="34"/>
          <ac:inkMkLst>
            <pc:docMk/>
            <pc:sldMk cId="1671234784" sldId="256"/>
            <ac:inkMk id="43" creationId="{A8FEAF03-DD04-044A-8AA9-0AC4C6158175}"/>
          </ac:inkMkLst>
        </pc:inkChg>
        <pc:inkChg chg="add">
          <ac:chgData name="Julia Kruse" userId="6ab857d1-b3a0-4888-9041-1bba335814cf" providerId="ADAL" clId="{0ACFED4C-3076-F846-9762-A06AEC61D138}" dt="2020-07-22T11:00:36.464" v="35"/>
          <ac:inkMkLst>
            <pc:docMk/>
            <pc:sldMk cId="1671234784" sldId="256"/>
            <ac:inkMk id="44" creationId="{B133583E-C8CA-524F-ABCB-433AD39F13F4}"/>
          </ac:inkMkLst>
        </pc:inkChg>
        <pc:inkChg chg="add">
          <ac:chgData name="Julia Kruse" userId="6ab857d1-b3a0-4888-9041-1bba335814cf" providerId="ADAL" clId="{0ACFED4C-3076-F846-9762-A06AEC61D138}" dt="2020-07-22T11:00:39.575" v="37"/>
          <ac:inkMkLst>
            <pc:docMk/>
            <pc:sldMk cId="1671234784" sldId="256"/>
            <ac:inkMk id="46" creationId="{0309F515-6A09-9345-931D-770E350944F5}"/>
          </ac:inkMkLst>
        </pc:inkChg>
        <pc:inkChg chg="add">
          <ac:chgData name="Julia Kruse" userId="6ab857d1-b3a0-4888-9041-1bba335814cf" providerId="ADAL" clId="{0ACFED4C-3076-F846-9762-A06AEC61D138}" dt="2020-07-22T11:00:42.474" v="38"/>
          <ac:inkMkLst>
            <pc:docMk/>
            <pc:sldMk cId="1671234784" sldId="256"/>
            <ac:inkMk id="47" creationId="{85236FDA-03D9-AA4B-9E8B-4ECACD9833DC}"/>
          </ac:inkMkLst>
        </pc:inkChg>
        <pc:inkChg chg="add">
          <ac:chgData name="Julia Kruse" userId="6ab857d1-b3a0-4888-9041-1bba335814cf" providerId="ADAL" clId="{0ACFED4C-3076-F846-9762-A06AEC61D138}" dt="2020-07-22T11:00:42.969" v="39"/>
          <ac:inkMkLst>
            <pc:docMk/>
            <pc:sldMk cId="1671234784" sldId="256"/>
            <ac:inkMk id="51" creationId="{5F0F4C8D-BC8A-7D41-AEDB-CE1AF97EB8F0}"/>
          </ac:inkMkLst>
        </pc:inkChg>
        <pc:inkChg chg="add">
          <ac:chgData name="Julia Kruse" userId="6ab857d1-b3a0-4888-9041-1bba335814cf" providerId="ADAL" clId="{0ACFED4C-3076-F846-9762-A06AEC61D138}" dt="2020-07-22T11:00:43.405" v="40"/>
          <ac:inkMkLst>
            <pc:docMk/>
            <pc:sldMk cId="1671234784" sldId="256"/>
            <ac:inkMk id="53" creationId="{B12BBF73-CA5C-8A40-86D7-3858D0224114}"/>
          </ac:inkMkLst>
        </pc:inkChg>
        <pc:inkChg chg="add">
          <ac:chgData name="Julia Kruse" userId="6ab857d1-b3a0-4888-9041-1bba335814cf" providerId="ADAL" clId="{0ACFED4C-3076-F846-9762-A06AEC61D138}" dt="2020-07-22T11:00:44.195" v="41"/>
          <ac:inkMkLst>
            <pc:docMk/>
            <pc:sldMk cId="1671234784" sldId="256"/>
            <ac:inkMk id="62" creationId="{5BBA1E60-FD22-1944-8FBF-8A51404CBFBB}"/>
          </ac:inkMkLst>
        </pc:inkChg>
        <pc:inkChg chg="topLvl">
          <ac:chgData name="Julia Kruse" userId="6ab857d1-b3a0-4888-9041-1bba335814cf" providerId="ADAL" clId="{0ACFED4C-3076-F846-9762-A06AEC61D138}" dt="2020-07-22T10:59:52.313" v="21"/>
          <ac:inkMkLst>
            <pc:docMk/>
            <pc:sldMk cId="1671234784" sldId="256"/>
            <ac:inkMk id="63" creationId="{A9C97322-2E09-4A1E-AB19-B29A9B32858E}"/>
          </ac:inkMkLst>
        </pc:inkChg>
        <pc:inkChg chg="add del topLvl">
          <ac:chgData name="Julia Kruse" userId="6ab857d1-b3a0-4888-9041-1bba335814cf" providerId="ADAL" clId="{0ACFED4C-3076-F846-9762-A06AEC61D138}" dt="2020-07-22T10:59:56.184" v="22"/>
          <ac:inkMkLst>
            <pc:docMk/>
            <pc:sldMk cId="1671234784" sldId="256"/>
            <ac:inkMk id="64" creationId="{E720FEEC-31CA-4F8D-A874-C8A5FE33B820}"/>
          </ac:inkMkLst>
        </pc:inkChg>
        <pc:inkChg chg="add del">
          <ac:chgData name="Julia Kruse" userId="6ab857d1-b3a0-4888-9041-1bba335814cf" providerId="ADAL" clId="{0ACFED4C-3076-F846-9762-A06AEC61D138}" dt="2020-07-22T10:59:57.443" v="23"/>
          <ac:inkMkLst>
            <pc:docMk/>
            <pc:sldMk cId="1671234784" sldId="256"/>
            <ac:inkMk id="65" creationId="{D3590E93-B7CB-4FA1-88EA-E50C03080705}"/>
          </ac:inkMkLst>
        </pc:inkChg>
        <pc:inkChg chg="add">
          <ac:chgData name="Julia Kruse" userId="6ab857d1-b3a0-4888-9041-1bba335814cf" providerId="ADAL" clId="{0ACFED4C-3076-F846-9762-A06AEC61D138}" dt="2020-07-22T11:00:44.603" v="42"/>
          <ac:inkMkLst>
            <pc:docMk/>
            <pc:sldMk cId="1671234784" sldId="256"/>
            <ac:inkMk id="75" creationId="{B0D2F596-F654-224F-AC4B-EA44DD3BC8E2}"/>
          </ac:inkMkLst>
        </pc:inkChg>
        <pc:inkChg chg="add">
          <ac:chgData name="Julia Kruse" userId="6ab857d1-b3a0-4888-9041-1bba335814cf" providerId="ADAL" clId="{0ACFED4C-3076-F846-9762-A06AEC61D138}" dt="2020-07-22T11:00:44.961" v="43"/>
          <ac:inkMkLst>
            <pc:docMk/>
            <pc:sldMk cId="1671234784" sldId="256"/>
            <ac:inkMk id="77" creationId="{AB964615-3308-5B4F-809F-C1C9AA0DA2F5}"/>
          </ac:inkMkLst>
        </pc:inkChg>
        <pc:inkChg chg="add">
          <ac:chgData name="Julia Kruse" userId="6ab857d1-b3a0-4888-9041-1bba335814cf" providerId="ADAL" clId="{0ACFED4C-3076-F846-9762-A06AEC61D138}" dt="2020-07-22T11:00:45.607" v="44"/>
          <ac:inkMkLst>
            <pc:docMk/>
            <pc:sldMk cId="1671234784" sldId="256"/>
            <ac:inkMk id="78" creationId="{AA97533F-324C-D84F-96B6-1B8EA040D7BD}"/>
          </ac:inkMkLst>
        </pc:inkChg>
        <pc:inkChg chg="add del">
          <ac:chgData name="Julia Kruse" userId="6ab857d1-b3a0-4888-9041-1bba335814cf" providerId="ADAL" clId="{0ACFED4C-3076-F846-9762-A06AEC61D138}" dt="2020-07-22T11:01:01.244" v="47"/>
          <ac:inkMkLst>
            <pc:docMk/>
            <pc:sldMk cId="1671234784" sldId="256"/>
            <ac:inkMk id="83" creationId="{EBD5F004-47C7-6C4E-BC6A-1E489CC1896C}"/>
          </ac:inkMkLst>
        </pc:inkChg>
        <pc:inkChg chg="add">
          <ac:chgData name="Julia Kruse" userId="6ab857d1-b3a0-4888-9041-1bba335814cf" providerId="ADAL" clId="{0ACFED4C-3076-F846-9762-A06AEC61D138}" dt="2020-07-22T11:02:49.007" v="57"/>
          <ac:inkMkLst>
            <pc:docMk/>
            <pc:sldMk cId="1671234784" sldId="256"/>
            <ac:inkMk id="87" creationId="{D3F1DDA5-E28F-644E-B2F6-BED200F36EBB}"/>
          </ac:inkMkLst>
        </pc:inkChg>
        <pc:cxnChg chg="mod">
          <ac:chgData name="Julia Kruse" userId="6ab857d1-b3a0-4888-9041-1bba335814cf" providerId="ADAL" clId="{0ACFED4C-3076-F846-9762-A06AEC61D138}" dt="2020-07-22T11:00:12.855" v="27" actId="1076"/>
          <ac:cxnSpMkLst>
            <pc:docMk/>
            <pc:sldMk cId="1671234784" sldId="256"/>
            <ac:cxnSpMk id="29" creationId="{53510E03-9C7D-4EA4-85D2-15F4B394A69A}"/>
          </ac:cxnSpMkLst>
        </pc:cxnChg>
        <pc:cxnChg chg="mod">
          <ac:chgData name="Julia Kruse" userId="6ab857d1-b3a0-4888-9041-1bba335814cf" providerId="ADAL" clId="{0ACFED4C-3076-F846-9762-A06AEC61D138}" dt="2020-07-22T11:00:07.250" v="25" actId="1076"/>
          <ac:cxnSpMkLst>
            <pc:docMk/>
            <pc:sldMk cId="1671234784" sldId="256"/>
            <ac:cxnSpMk id="35" creationId="{C393EF86-0EB7-4567-B921-6DC675800B17}"/>
          </ac:cxnSpMkLst>
        </pc:cxnChg>
      </pc:sldChg>
      <pc:sldChg chg="delSp new mod modClrScheme chgLayout">
        <pc:chgData name="Julia Kruse" userId="6ab857d1-b3a0-4888-9041-1bba335814cf" providerId="ADAL" clId="{0ACFED4C-3076-F846-9762-A06AEC61D138}" dt="2020-07-22T11:05:00.114" v="59" actId="700"/>
        <pc:sldMkLst>
          <pc:docMk/>
          <pc:sldMk cId="3693627321" sldId="257"/>
        </pc:sldMkLst>
        <pc:spChg chg="del">
          <ac:chgData name="Julia Kruse" userId="6ab857d1-b3a0-4888-9041-1bba335814cf" providerId="ADAL" clId="{0ACFED4C-3076-F846-9762-A06AEC61D138}" dt="2020-07-22T11:05:00.114" v="59" actId="700"/>
          <ac:spMkLst>
            <pc:docMk/>
            <pc:sldMk cId="3693627321" sldId="257"/>
            <ac:spMk id="2" creationId="{B86B4060-FD1C-3949-BD0A-25645859C5E3}"/>
          </ac:spMkLst>
        </pc:spChg>
        <pc:spChg chg="del">
          <ac:chgData name="Julia Kruse" userId="6ab857d1-b3a0-4888-9041-1bba335814cf" providerId="ADAL" clId="{0ACFED4C-3076-F846-9762-A06AEC61D138}" dt="2020-07-22T11:05:00.114" v="59" actId="700"/>
          <ac:spMkLst>
            <pc:docMk/>
            <pc:sldMk cId="3693627321" sldId="257"/>
            <ac:spMk id="3" creationId="{7FF46CA5-560B-364B-88CD-43AEAD1C5376}"/>
          </ac:spMkLst>
        </pc:spChg>
      </pc:sldChg>
    </pc:docChg>
  </pc:docChgLst>
  <pc:docChgLst>
    <pc:chgData name="Julia Kruse" userId="6ab857d1-b3a0-4888-9041-1bba335814cf" providerId="ADAL" clId="{08B35918-8A9A-44B7-8DA9-EA2A22C00B75}"/>
    <pc:docChg chg="undo custSel mod modSld">
      <pc:chgData name="Julia Kruse" userId="6ab857d1-b3a0-4888-9041-1bba335814cf" providerId="ADAL" clId="{08B35918-8A9A-44B7-8DA9-EA2A22C00B75}" dt="2020-08-07T09:04:17.103" v="87" actId="1076"/>
      <pc:docMkLst>
        <pc:docMk/>
      </pc:docMkLst>
      <pc:sldChg chg="addSp delSp modSp">
        <pc:chgData name="Julia Kruse" userId="6ab857d1-b3a0-4888-9041-1bba335814cf" providerId="ADAL" clId="{08B35918-8A9A-44B7-8DA9-EA2A22C00B75}" dt="2020-08-07T09:04:17.103" v="87" actId="1076"/>
        <pc:sldMkLst>
          <pc:docMk/>
          <pc:sldMk cId="1671234784" sldId="256"/>
        </pc:sldMkLst>
        <pc:spChg chg="add mod">
          <ac:chgData name="Julia Kruse" userId="6ab857d1-b3a0-4888-9041-1bba335814cf" providerId="ADAL" clId="{08B35918-8A9A-44B7-8DA9-EA2A22C00B75}" dt="2020-07-22T11:11:05.449" v="33" actId="1076"/>
          <ac:spMkLst>
            <pc:docMk/>
            <pc:sldMk cId="1671234784" sldId="256"/>
            <ac:spMk id="6" creationId="{002F9243-6715-4AD3-BC9A-94550398FECD}"/>
          </ac:spMkLst>
        </pc:spChg>
        <pc:spChg chg="add del mod">
          <ac:chgData name="Julia Kruse" userId="6ab857d1-b3a0-4888-9041-1bba335814cf" providerId="ADAL" clId="{08B35918-8A9A-44B7-8DA9-EA2A22C00B75}" dt="2020-08-05T12:19:12.711" v="40"/>
          <ac:spMkLst>
            <pc:docMk/>
            <pc:sldMk cId="1671234784" sldId="256"/>
            <ac:spMk id="14" creationId="{1A1035C8-EE50-4D04-8E47-E1701C24762C}"/>
          </ac:spMkLst>
        </pc:spChg>
        <pc:grpChg chg="add mod">
          <ac:chgData name="Julia Kruse" userId="6ab857d1-b3a0-4888-9041-1bba335814cf" providerId="ADAL" clId="{08B35918-8A9A-44B7-8DA9-EA2A22C00B75}" dt="2020-08-07T09:04:17.103" v="87" actId="1076"/>
          <ac:grpSpMkLst>
            <pc:docMk/>
            <pc:sldMk cId="1671234784" sldId="256"/>
            <ac:grpSpMk id="120" creationId="{0C04EFC8-F7A5-4AC5-8E85-9D90B2C292F0}"/>
          </ac:grpSpMkLst>
        </pc:grpChg>
        <pc:grpChg chg="add del mod">
          <ac:chgData name="Julia Kruse" userId="6ab857d1-b3a0-4888-9041-1bba335814cf" providerId="ADAL" clId="{08B35918-8A9A-44B7-8DA9-EA2A22C00B75}" dt="2020-08-07T08:56:47.853" v="70" actId="478"/>
          <ac:grpSpMkLst>
            <pc:docMk/>
            <pc:sldMk cId="1671234784" sldId="256"/>
            <ac:grpSpMk id="121" creationId="{ADB83F37-4CE8-4F59-A2DF-2DCEF090CB43}"/>
          </ac:grpSpMkLst>
        </pc:grpChg>
        <pc:cxnChg chg="mod">
          <ac:chgData name="Julia Kruse" userId="6ab857d1-b3a0-4888-9041-1bba335814cf" providerId="ADAL" clId="{08B35918-8A9A-44B7-8DA9-EA2A22C00B75}" dt="2020-08-05T11:43:31.445" v="36" actId="1076"/>
          <ac:cxnSpMkLst>
            <pc:docMk/>
            <pc:sldMk cId="1671234784" sldId="256"/>
            <ac:cxnSpMk id="105" creationId="{6F825D5F-030B-4A4B-9FE8-42D171158EA8}"/>
          </ac:cxnSpMkLst>
        </pc:cxnChg>
        <pc:cxnChg chg="add mod">
          <ac:chgData name="Julia Kruse" userId="6ab857d1-b3a0-4888-9041-1bba335814cf" providerId="ADAL" clId="{08B35918-8A9A-44B7-8DA9-EA2A22C00B75}" dt="2020-08-05T11:39:52.802" v="35" actId="1076"/>
          <ac:cxnSpMkLst>
            <pc:docMk/>
            <pc:sldMk cId="1671234784" sldId="256"/>
            <ac:cxnSpMk id="118" creationId="{1767A0C3-78DE-446C-B112-C9101BD7F94B}"/>
          </ac:cxnSpMkLst>
        </pc:cxnChg>
        <pc:cxnChg chg="add del mod">
          <ac:chgData name="Julia Kruse" userId="6ab857d1-b3a0-4888-9041-1bba335814cf" providerId="ADAL" clId="{08B35918-8A9A-44B7-8DA9-EA2A22C00B75}" dt="2020-08-05T12:22:47.766" v="61" actId="478"/>
          <ac:cxnSpMkLst>
            <pc:docMk/>
            <pc:sldMk cId="1671234784" sldId="256"/>
            <ac:cxnSpMk id="119" creationId="{2DB6DC67-58C9-4922-A438-A2BBCE17494F}"/>
          </ac:cxnSpMkLst>
        </pc:cxnChg>
        <pc:cxnChg chg="add del mod">
          <ac:chgData name="Julia Kruse" userId="6ab857d1-b3a0-4888-9041-1bba335814cf" providerId="ADAL" clId="{08B35918-8A9A-44B7-8DA9-EA2A22C00B75}" dt="2020-08-07T08:57:50.671" v="76" actId="478"/>
          <ac:cxnSpMkLst>
            <pc:docMk/>
            <pc:sldMk cId="1671234784" sldId="256"/>
            <ac:cxnSpMk id="119" creationId="{D1594E54-40CE-47AF-990A-AEC3DA6E47DE}"/>
          </ac:cxnSpMkLst>
        </pc:cxnChg>
        <pc:cxnChg chg="add del mod">
          <ac:chgData name="Julia Kruse" userId="6ab857d1-b3a0-4888-9041-1bba335814cf" providerId="ADAL" clId="{08B35918-8A9A-44B7-8DA9-EA2A22C00B75}" dt="2020-08-05T12:22:49.344" v="62" actId="478"/>
          <ac:cxnSpMkLst>
            <pc:docMk/>
            <pc:sldMk cId="1671234784" sldId="256"/>
            <ac:cxnSpMk id="120" creationId="{518773B0-72D4-49E1-83FB-B2C1C19E27D0}"/>
          </ac:cxnSpMkLst>
        </pc:cxnChg>
        <pc:cxnChg chg="del">
          <ac:chgData name="Julia Kruse" userId="6ab857d1-b3a0-4888-9041-1bba335814cf" providerId="ADAL" clId="{08B35918-8A9A-44B7-8DA9-EA2A22C00B75}" dt="2020-08-07T09:03:56.275" v="84" actId="478"/>
          <ac:cxnSpMkLst>
            <pc:docMk/>
            <pc:sldMk cId="1671234784" sldId="256"/>
            <ac:cxnSpMk id="128" creationId="{658B8D31-B53E-4663-B9AF-6B76239C613D}"/>
          </ac:cxnSpMkLst>
        </pc:cxnChg>
      </pc:sldChg>
      <pc:sldChg chg="addSp modSp mod setBg">
        <pc:chgData name="Julia Kruse" userId="6ab857d1-b3a0-4888-9041-1bba335814cf" providerId="ADAL" clId="{08B35918-8A9A-44B7-8DA9-EA2A22C00B75}" dt="2020-07-22T11:10:06.548" v="1" actId="26606"/>
        <pc:sldMkLst>
          <pc:docMk/>
          <pc:sldMk cId="3693627321" sldId="257"/>
        </pc:sldMkLst>
        <pc:picChg chg="add mod">
          <ac:chgData name="Julia Kruse" userId="6ab857d1-b3a0-4888-9041-1bba335814cf" providerId="ADAL" clId="{08B35918-8A9A-44B7-8DA9-EA2A22C00B75}" dt="2020-07-22T11:10:06.548" v="1" actId="26606"/>
          <ac:picMkLst>
            <pc:docMk/>
            <pc:sldMk cId="3693627321" sldId="257"/>
            <ac:picMk id="2" creationId="{0CF60028-0556-41B9-B5FD-4B11A7AA1F4A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7-22T10:26:49.384"/>
    </inkml:context>
    <inkml:brush xml:id="br0">
      <inkml:brushProperty name="width" value="0.05" units="cm"/>
      <inkml:brushProperty name="height" value="0.05" units="cm"/>
      <inkml:brushProperty name="color" value="#FFFFFF"/>
      <inkml:brushProperty name="ignorePressure" value="1"/>
    </inkml:brush>
  </inkml:definitions>
  <inkml:trace contextRef="#ctx0" brushRef="#br0">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0:59:19.556"/>
    </inkml:context>
    <inkml:brush xml:id="br0">
      <inkml:brushProperty name="width" value="0.6" units="cm"/>
      <inkml:brushProperty name="height" value="0.6" units="cm"/>
    </inkml:brush>
  </inkml:definitions>
  <inkml:trace contextRef="#ctx0" brushRef="#br0">127 15 7315,'25'-8'-143,"-5"1"0,-48 26 25,-8 6-27,1 0 1,6 4-297,12-5 273,-5-7 1,17-7 167,10-20 0,-3 0 0,25-19 0,-10 5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0:59:19.803"/>
    </inkml:context>
    <inkml:brush xml:id="br0">
      <inkml:brushProperty name="width" value="0.6" units="cm"/>
      <inkml:brushProperty name="height" value="0.6" units="cm"/>
    </inkml:brush>
  </inkml:definitions>
  <inkml:trace contextRef="#ctx0" brushRef="#br0">107 16 5858,'26'-9'983,"-6"2"-229,-61 28-963,18-3-359,-35 19-16,41-13 182,4-2 402,13-20 0,27-18 0,7-16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0:59:37.210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259 46 7821,'0'-17'777,"0"-3"-607,0 18-513,0-5 198,-7 21 0,-1-4 1,-8 10 66,1-3 1,5-2 0,0 0 16,-2 1 0,-1-1 0,-3 0 131,1 0 1,5 0 0,0 1-93,-2-1 0,-1-5-3,-3 0 0,1 0-6,0 5-460,7-6 128,1-2 46,20-28 1,-6 10 149,13-15 1,-6 3 187,6 2 1,-3-4 195,-2 5 305,0-1-64,1 6-188,-8 7-191,-1 1-82,-7 7 1,-12 2 62,-3 3 1,-4 3 57,4 7 0,0-4-16,0-1 0,-1 0 28,1 5 1,0-3-139,0 3 1,5-8-143,0 8-225,6-3 185,-3-4 1,14-4-1,3-13-29,4-6 0,1 0 218,0 0 1,0 3 0,1-9 36,-1 5 1,0 5-77,0 1 769,-6 0-354,4-5-237,-11 7 48,5 1-88,-21 7 1,9 1-38,-10 5 1,3 2 0,-3 7-84,0 0 1,4 1 0,1-1 29,-1 0 0,-3 2 37,-1 3-511,6-10 290,3 11 1,14-21 57,7 0 0,6-7 0,4-8 74,-5-1 1,2 1 0,0 0-21,2 0 0,-11 5 0,4 1 250,2 2 0,-7-4 360,8 0-166,-13 5-7,13-1-102,-12 7 0,-1 2-124,-7 3 1,-7 8-162,-8 8 0,0 4 0,0-5-45,-1-1 1,1-6 31,0 2 1,0-3 0,0 9 64,-1-5 0,1 0 0,0-1 15,0 0 0,5-5-11,0 0-20,6 0-392,-9-1 1,13-4 141,0-10 0,6 0 86,10-10 1,-6 8 0,0-8 65,2 1 0,1 1 0,2-3 0,1 1 37,-1 0 1,-5 0 0,0 0 57,2-1 0,7-1 29,1-3 0,0 3 0,-5-3-13,1 3 0,-6 7 157,0 0 498,-7 7-502,11-4-16,-13 7-178,-7 13 0,1-8 44,-11 11 0,5 0 38,-5 5 0,1 1 0,0-4-31,0 3 1,5-6 0,-1-5-14,0 2 1,-3 6-1,-1 3 25,0-3 0,5-1 1,-1-2-122,0 0 1,2-4-273,-1-1 0,5 0 83,-5 5 1,5-5 191,-5 0 0,-1 0-34,-4 6-5,7-8-86,1 6 0,9-19 0,3 0-9,5-7 1,3-9 0,3 1 74,-1 2 1,0-4 0,0 1 133,0 3 1,-3 1 258,3 2 0,-3-2-162,9-4 0,-5 5 1,0-5-37,-1 4 1,0 2 0,0 0 33,1 0 1,-1 0 98,0-1 90,-7 8-94,-1-6 42,-7 13-121,-13 7 0,8 5-48,-11 9 1,5-3 0,-5-2-40,1 0 0,0 0-54,0 1 1,-1 4-38,1 0 0,0 5 37,0-4 1,5 4-1,0-5-19,-2-1 1,3-2 27,-1-2 1,5 0-125,-5 0-1040,0 1 43,-5 6 1128,6-12 0,2 3 0,7-13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0:59:37.673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396 1 8180,'-11'10'-583,"1"0"0,5-5 748,-5 5 1,5-4 80,-5 4 1,5 0-295,-5 5 1,5-5 0,-6 0 1,0 2 1,2-3 3,-1 1 1,0 5 41,-5 5 1,-1 0 0,1-3 16,0 4 1,0-5 0,0 5-5,-1-4 0,6-2 1,0 0 49,-2 0 1,-1 0-55,-2 1 0,-1 4-7,1 0 1,0 1-1,0-6-172,0 0 1,4-5-352,1 0-322,7-6 843,-4 9 0,7-4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0:59:38.176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16 427 7684,'-9'8'-821,"2"6"926,7-13 1,2 4 562,3-10-455,-3-3 1,11-7-17,-2-1 1,2 1-105,2 0 1,0 0 0,1 0-20,-1-1 0,-5 6 0,0 0-40,2-2 1,-4 4-54,3-2 0,-6 0-37,5-6 0,0 1 84,5 0 1,-5 0 8,0 0 1,1 4 63,4 1-121,-7 0 1,6-5-61,-4 0 1,-2 5-64,2 0 1,-5 4-109,6-4 0,-6 0-165,5-5 0,-5 5-47,5 0 0,-5 5-77,5-6 540,-6 8 0,9-17 0,-4 3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0:59:38.756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8 320 6714,'-7'-15'321,"7"0"1,7 5-240,8 0 1,0-1-132,0-4 0,0-5 0,1 0-37,-1 1 0,0 1 0,0-1-49,0-1 0,1 3 2,-1 2 0,0 3 0,0-9 1,0 5-288,1 0 420,-8 8 0,6-6 0,-6 6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0:59:39.274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14 275 7904,'-9'8'-1119,"4"-3"918,10-10 27,-3-3 234,11-8-124,-11 1 109,12 0 0,-6 0-112,7 0 39,-6 6 0,-1-4-67,-3 2 205,-3 5 79,11-8-140,-11 6-45,12-7-119,-6 6 26,0-4 0,11 4-102,-4-6 1,4 3 132,-4-3 0,-5 8 58,0-8 0,-6 10 0,9-9 0,-4 6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0:59:39.612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0 259 6747,'16'-22'122,"-1"5"0,0-3-24,0 3 0,0 2 0,1-1-101,-1 1 0,0 3 0,0-1-127,0-4 0,1-2 0,-1 4 130,0 0 0,7-7 0,2-2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1:00:30.758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92 76 7995,'7'-30'323,"-5"6"-126,4 16-122,-6 30 1,0 0-35,0 13 0,-1-6 1,-3 1 36,-1 1 0,-2-4 31,2 3 0,2 4 0,-5 10 13,1-4 1,2-8-1,5-6 54,0 1 0,0 8-151,0 6 0,0 1 0,-2 0 92,-3-1 1,3-6-206,-3 6 0,4-1 113,1 6 0,0-5 98,0-1-99,0-13 1,0 5 2,0-6 0,-2-3-23,-3 8-20,3-8 65,-5-8-206,7-6-4,0-29 1,0 4 128,0-19 1,-1 8 0,-3 0-67,-1 2 0,0-1 75,5-4 1,0-1-1,0 1 1,-2 1 26,-3 4 0,4 1 0,-4 4 10,3-5 0,2-9 1,0-2-1,0 3-20,0 0 0,0 8 1,0 0-1,0-2-56,0-2 0,0 2 1,0-2-33,0-3 0,0-8 94,0-1 1,0-1 165,0 1 1,0 4-108,0 7 0,0 9 251,0 1 0,0 10-73,0-10-378,0 13-389,0-20 409,0 24-389,0-11 1,0 34 0,0 6-1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1:00:32.852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487 153 8140,'0'-17'-65,"0"-3"63,0 11 1,-2-6-21,-3 0 1,-3 3 8,-8-3 0,6 8 97,0-8 0,0 8-66,-5-3 0,-2 6 10,-3-1 0,1 4-3,-6 1 0,1 6 1,-1 5 43,4 2 0,4 2 1,2 0 53,0 1 1,0 6 100,0 3 0,-1 4-75,1 1 1,5 6-73,0-1 0,7 1-89,-2-6 0,5-1 0,5-2-20,5-2 0,-2-6 1,2 1 16,2-3 1,2-2 0,1 0-1,0 0 2,0 1 0,0-1 0,1 0 15,-1 0 1,0 6 0,0-1 0,1-2-6,-1-1 0,0-7 1,0 1-1,0 0-3,1 3 0,-6 1 0,0 0-25,2 1 1,1 5-1,2 5 12,1 3 1,-6-6 0,-2-1-42,-1 0 0,3 3 53,-5 11 0,2 1 0,-4 4-25,2-6 0,0-8 0,-5-1-8,0 1 1,-1 3 34,-4 5 1,1 1-1,-6 3 18,-2-4 1,-1-9 0,-2 6-12,-1-4 0,-1-2 0,-1-11 176,-2 0 0,-2-5 1,1-1-31,-4-2 1,-2-1-1,0-2-5,2 1 1,-1 0-1,-2-7-94,2-3 0,4 2 0,5-7-192,-3-2 1,3-3-508,-3-6 0,-2 3-170,2-8 0,6 1 820,9-5 0,-3-1 0,-1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7-22T10:26:50.908"/>
    </inkml:context>
    <inkml:brush xml:id="br0">
      <inkml:brushProperty name="width" value="0.05" units="cm"/>
      <inkml:brushProperty name="height" value="0.05" units="cm"/>
      <inkml:brushProperty name="color" value="#FFFFFF"/>
      <inkml:brushProperty name="ignorePressure" value="1"/>
    </inkml:brush>
  </inkml:definitions>
  <inkml:trace contextRef="#ctx0" brushRef="#br0">1 0,'0'744,"-1"-762,2-1,0 1,1-1,0 1,2-1,0 1,1 0,1 0,8-15,-14 32,1-1,0 0,-1 1,1-1,0 1,0-1,0 1,0-1,0 1,0-1,0 1,1 0,-1 0,0 0,1 0,-1 0,1 0,0 0,-1 0,1 0,-1 1,1-1,0 1,0-1,-1 1,1 0,0-1,0 1,-1 0,1 0,0 0,0 1,-1-1,1 0,0 1,0-1,-1 1,1-1,0 1,-1 0,6 4,0 0,-1 0,0 1,0-1,-1 2,0-1,0 0,3 6,14 22,-2 0,-1 1,-2 2,11 33,43 158,-30-91,-34-114,1 0,2 0,9 16,3-13,-21-25,0-1,-1 1,1-1,0 1,0-1,0 0,0 1,0-1,0 0,0 0,0 1,0-1,0 0,-1 0,1 0,0 0,0 0,0 0,0-1,1 1,0-2,1 1,-1-1,1 0,-1 0,0 0,0 0,0 0,0 0,0-1,-1 1,1-1,-1 1,1-1,-1 0,0 1,0-1,0-2,8-21,-1-1,-1 0,-1-1,1-24,5-119,-11 140,-1 22,5-224,-7 187,-2 0,-2 1,-2-1,-3-5,-5-12,3 4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1:00:33.595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167 16 8337,'9'-9'-42,"-2"2"186,-7 7 1,0 14-58,0 6 1,0-3 0,0 3-98,0 4 1,0 0 0,-2 3 86,-3 0 0,3 0-254,-3-7 0,-2 9 0,1 8 0,-1 0 123,0 0 0,0-6 0,4-6 0,-4 2 61,-1 2 1,3 0-1,-4-1 1,1-1 31,-1 0 1,4 10 0,-3-6 0,-1 1 42,1 0 0,3 0 0,-4 2 0,1 1-17,-1-1 0,4-2 0,-3-1 1,1-1 5,4 1 0,1-1 0,2 0 0,0 1 120,0-1 1,0-4 0,0 1 69,0 5 1,5-7 0,2 4 0,1-6 1,3 4-1,4-3-224,0 0 0,-5-2 1,0-7-1,2 0-25,2 0 1,2 1-188,5-1 0,-1-7-354,10-3 1,-3-3-1,7-4 1,-5-3-377,-4-5 0,-4-2 904,4 2 0,0-10 0,6 3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1:00:34.024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6 123 7720,'-5'-9'359,"10"4"1,5 3 0,15 2-235,2 0 0,-3 0 0,1 0-11,2 0 0,7-5 0,2 0 0,-3 2-21,0 1 0,-3 1 1,0-3-1,1-1-64,-1 2 1,1 1 0,1 0 0,1-1-246,3-2 1,-1-2-1,-2 4 1,0-2-240,3 1 0,4-2 0,-2 0 1,-1 1-861,0-1 1315,-2 4 0,-4-12 0,-1 6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1:00:35.046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319 61 6922,'-23'-15'455,"1"6"0,7-4-229,-1 3 0,0 3 7,-5 2 0,8 3 30,-8 2 0,6 7-46,-10 3 0,6 4-117,-1 1 0,5 2 0,3 1 73,2 3 0,5-5 8,-5 0 1,5 2-72,-5 13 1,4 2-1,-2 0-11,1-5 0,2-6 0,5 4 71,0 1 0,0-4-100,0 3 0,2-3 1,3 4-76,5-1 0,4-8-58,1 2 0,7-3-63,3-1 1,2-6-1,0-2-154,-2-1 1,-9-2-85,4-5 0,-5 0 158,11 0 1,-3-7 0,3-3-2,-6-3 0,-7-4 31,3-4 1,-6 1 51,5-10 1,-2 3 21,-8-9 0,6-1 1,-6 2 141,-2 1 0,0 8 1,1 4 184,1 0 1,2 4 622,-2-7 39,-4 13-563,6-9-174,-7 20-50,-7 21 0,6-5 77,-4 21 1,3-2-1,4-1 60,3-4 1,-2 1 119,7-4 1,0 3-373,6 1 1,-1 0 0,0-1-171,0-4 0,-5-3 0,0-6-1118,2-1 0,3-2-913,6-3 2216,2-3 0,8-7 0,-1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1:00:35.428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15 350 8199,'0'25'1269,"0"1"71,0-15-1584,0 10-514,0-20 586,0-28 1,-1 5 0,-3-25 31,-1 7 1,0 6 326,5-7 1,0 2 211,0-1 0,2 4 131,3 11 1,3 3-182,7 7 1,7 6-344,4 4 1,8 4 0,1 1-619,-1 0 1,-7 0 0,-2-2-1625,2-3 2236,9 3 0,9-11 0,9 4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1:00:35.995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46 1 7739,'-7'23'193,"6"6"0,-4-4 173,3 4 0,2 3-232,0 4 0,-5 2 1,0 6-89,2-3 1,1-4 0,2-6 0,0-1-71,0 0 0,0 6 0,0 1 0,-2 2 27,-3 3 1,3 2 0,-3 2-1,4-2 14,1-4 0,0 4 0,0-3 1,0 1-13,0-2 1,0 3 0,0-6 0,0 2 22,0 3 1,0 2 0,0 1 0,0 1 32,0 0 0,0-1 0,0 1 1,0-2-39,0-4 0,0 3 1,0-8-1,0-1-78,0-2 1,1-2-1,3 1-332,1-1 1,2-4-391,-2-1 777,-4-13 0,13 8 0,-6-12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1:00:36.462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0 61 8466,'22'-9'110,"4"4"1,2 4 0,5 1-114,2 0 0,-1 0 0,5 0 87,-2 0 0,-2 0 1,-4 0-1,-1 0 21,1 0 1,-1 0-1,0 0 1,1 0-8,-1 0 0,1 0 0,1 0 89,3 0 0,-1 0-197,7 0 1,-3 0-258,3 0 1,-4 0 0,-8-2-2095,-4-3 2361,-3 3 0,-7-18 0,1 3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1:00:39.570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0 1 8358,'14'16'62,"-4"5"1,-1-3-133,-4 8 1,-4-11 57,4 5 1,2-5 29,-2 11 1,5-11 64,-5 5 0,6-5-37,-6 11 0,6-6-19,0 5 1,-3-1 19,2 1 0,-5 2-50,5-6 0,-1 6 0,1-2 1,3-1 4,-2 1 1,-3-6-1,2 1-9,2-3 0,-4-2 7,3 0 1,-6 5 0,5 1-2,2-3 0,-6-4-1,-1 1 0,4-2-46,1 13 0,-1-8-11,1 3 1,-5 1 36,5-2 0,-5 5 3,5-4 1,0 6 88,5-2 0,-4-6 72,-1 1 1,-5-7 25,5 8 1,-5-5-114,5 0 1,-5 4-59,5 0 0,-1 2-63,1-2 0,-2-3-169,-3 4 0,-1-4-1494,6-2 1729,-7-7 0,4 6 0,-7-6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1:00:42.468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122 1 8297,'0'20'-115,"0"0"1,0-4-1,0 9 62,0 2 0,0-3 1,-2 1-1,-1 2-4,-2 2 0,-2 1 0,3 1 0,-2-1 32,-3 0 1,4 2-1,-3 2 1,-1 2-1,1-3 0,3 5 0,-4-3 0,3 1 50,2 1 1,-3-5 0,2 3 0,2-3 71,1-1 0,-3 1 19,0 3 1,0-2-30,5 2 0,0-8-31,0-2 0,8-13 19,8-2 0,1-6 96,8-4 0,2 0 1,8 0 0,4 0-66,7 0 0,-7 0 0,-4 0-138,-3 0 1,0-5-223,4 0 1,-4-6 0,4 6-542,-4 2 0,-7 1 795,0 2 0,-6 0 0,3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1:00:42.967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0 107 8043,'22'-8'-48,"4"3"0,-1-2 0,4 2-82,3 1 0,3-2 0,-3-1-342,-1-2 0,3-1 472,-9-5 0,4 0 0,1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1:00:43.403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0 107 8087,'30'-10'153,"1"0"1,-4 5-232,3-5 1,1 5 0,6-4 43,-7 3 1,4-4-764,7 4 0,3-4 797,1 5 0,-6-7 0,-2 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7-22T10:27:01.020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2653 993,'-63'3,"0"3,-55 13,-43 4,109-17,25-2,1-1,-1-1,1-1,-1-2,1-1,-1 0,1-2,-4-2,23 3,-1-1,1 0,-1 0,1-1,1 0,-1 0,1 0,0-1,0 0,0 0,1-1,0 1,0-1,1 0,0-1,0 1,0-1,1 1,1-1,-1 0,1 0,0-1,0-7,-1 1,2 1,-1-1,2 0,0 0,0 0,2 0,0 0,0 0,1 0,1 1,1 0,0-1,1 2,6-8,1 1,0 0,2 1,0 1,2 0,0 1,0 1,2 0,0 2,0 0,1 1,1 1,9-4,31-11,0 1,2 4,0 2,10 1,36-9,303-87,-400 112,-1-2,0 0,0 0,7-5,-18 10,0 0,0 0,-1 0,1 0,0 0,0 0,0 0,0 0,0 0,-1 0,1 0,0 0,0 0,0 0,0 0,0 0,0-1,-1 1,1 0,0 0,0 0,0 0,0 0,0 0,0 0,0-1,0 1,0 0,0 0,0 0,-1 0,1 0,0-1,0 1,0 0,0 0,0 0,0 0,0 0,0-1,0 1,0 0,0 0,1 0,-1 0,0 0,0 0,0-1,0 1,0 0,0 0,0 0,0 0,0 0,-43 8,-492 152,109-29,-146 22,521-138,1 3,-2 3,25-5,27-16,0 0,0 0,0 0,0-1,1 1,-1 0,0 0,0 0,0 0,1 0,-1 0,0 0,0 0,0 0,0 0,1 0,-1 0,0 0,0 0,0 0,1 0,-1 0,0 0,0 0,0 0,1 0,-1 0,0 0,0 0,0 0,0 0,1 1,-1-1,0 0,0 0,0 0,0 0,0 0,1 1,-1-1,0 0,0 0,0 0,0 0,0 1,0-1,0 0,0 0,0 0,0 0,0 1,0-1,0 0,0 0,0 0,0 1,0-1,0 0,0 0,0 0,0 1,0-1,0 0,0 0,0 0,0 0,0 1,-1-1,1 0,0 0,113-21,371-104,10-26,-24 8,-376 115,237-74,-316 97,0 0,-1-2,0 1,10-8,-13 1,-17 4,-7 5,1 0,-1 2,0-1,0 2,0 0,0 0,0 1,-10 2,-4-2,-119 3,47 0,-97-10,67-6,-28-4,-48 7,193 9,1 2,-1-1,0 2,0-1,0 2,0-1,1 2,-1-1,1 2,-2 1,5-2,1 1,0 0,0 0,0 0,1 1,0 0,0 1,0-1,1 1,0 0,0 1,1-1,-4 8,1 1,0 0,1 0,1 1,0 0,1 0,1 0,1 0,1 1,0-1,1 0,0 1,2-1,0 0,1 1,1-1,0-1,2 4,0-7,-2 1,0-1,0 1,-2 0,1 0,-2 0,0 12,1 0,13 538,-5-110,-9-426,1-1,2 0,0 1,5 10,-9-37,0 0,1 0,-1 0,0 0,1 0,-1 0,1 0,-1 0,1 0,-1 0,1 0,0 0,0 0,-1 0,1-1,0 1,0 0,0-1,0 1,0 0,0-1,0 0,0 0,0 0,0-1,-1 1,1 0,0-1,0 1,0-1,-1 1,1-1,0 1,0-1,-1 1,1-1,-1 0,1 1,-1-1,1 0,-1 0,1 0,-1 1,1-1,-1-1,14-33,-1 0,-2-1,-1 0,-2-1,2-27,0 9,77-344,-81 379,0-1,2 1,0 1,6-12,-13 30,-1 0,1 0,0 0,-1 0,1 0,0 0,0 0,0 0,0 1,0-1,0 0,0 0,0 1,0-1,0 1,0-1,0 1,1-1,-1 1,-1 0,1 0,0 1,0-1,-1 0,1 0,0 0,-1 1,1-1,0 0,-1 1,1-1,0 1,-1-1,1 1,-1-1,1 1,-1-1,1 1,-1-1,1 1,-1 0,0-1,1 1,-1 0,5 9,-1-1,0 1,-1 0,0 1,0-1,-1 0,0 10,7 93,-7-85,5 822,-7-817,-2 27,1-57,1-13,2-100,10-14,6 0,6 1,21-59,131-361,-19 154,-116 302,4 2,3 2,15-14,-56 88,0-1,1 1,0 1,7-8,-13 15,0-1,-1 1,1 0,0-1,0 1,0 0,0 0,0 0,0 0,0 1,0-1,0 1,1-1,-1 1,0 0,0-1,2 1,-2 1,0-1,-1 1,1 0,0-1,0 1,0 0,-1 0,1 0,-1 0,1 1,-1-1,1 0,-1 1,1-1,-1 1,0-1,0 1,0-1,0 2,4 6,0 0,-1 1,0 0,-1-1,2 7,7 38,-2 0,-2 1,-2 7,6 182,-16 779,0-837,4-181,-4 172,-12 42,15-204,-1-1,-1 1,0-1,-1 1,-3 7,6-21,0 1,1-1,-1 1,0-1,0 1,0-1,0 0,0 1,0-1,0 0,0 0,-1 0,1 0,0 0,-1 0,1 0,-1-1,1 1,-1 0,1-1,-1 1,1-1,-1 0,1 1,-1-1,0 0,1 0,-1 0,0 0,1 0,-1 0,0-1,1 1,-1 0,0-1,-4-2,0 1,0-1,1 0,-1-1,1 1,0-1,0 0,-2-3,-27-29,2-1,2-2,1-1,2-2,0-4,-14-21,-14-20,-30-68,64 110,2-1,2-1,2 0,-5-33,-3-78,11 62,10 84,0-1,-1 1,0 0,-1 1,0-1,0 1,-2 0,1 0,-1 0,-1 0,0 1,-1 1,-1-3,-2 2,1 1,-2 0,0 1,0 0,0 0,-1 2,0-1,0 2,-1 0,1 0,-1 1,-2 0,-50-10,-1 3,-60-3,-145 2,73 4,179 7,-1 0,0-2,0 0,1-1,0-1,-4-3,21 8,1-1,0 0,0-1,0 1,0 0,0-1,0 1,0-1,0 1,1-1,-1 0,0 0,1 0,-2-2,3 3,-1 0,1-1,0 1,-1 0,1-1,0 1,0 0,0-1,0 1,0 0,0-1,0 1,0 0,1-1,-1 1,0 0,1 0,-1-1,1 1,0 0,-1 0,2-1,5-7,1 1,1 1,0-1,0 2,0-1,1 1,0 0,0 1,9-3,82-39,2 6,74-19,231-52,-31 8,-367 102,-1-1,1 0,-1-1,0 0,8-5,-17 9,0-1,0 1,0 0,0 0,0 0,0-1,0 1,1 0,-1 0,-1 0,1-1,0 1,0 0,0 0,0-1,0 1,0 0,0 0,0 0,0-1,0 1,0 0,0 0,-1 0,1 0,0-1,0 1,0 0,0 0,-1 0,1 0,0 0,0 0,0-1,0 1,-1 0,1 0,0 0,0 0,-1 0,1 0,0 0,0 0,0 0,-1 0,1 0,0 0,0 0,0 0,-1 0,1 0,0 0,0 0,0 0,-1 0,1 1,0-1,0 0,0 0,-42-1,-76 15,0 4,-112 34,201-45,-1-1,1 2,0 1,0 1,-13 7,36-12,20-8,435-147,-537 184,-94 19,50-17,-76 34,145-46,2 3,0 2,2 3,-11 10,67-40,0 0,-1 0,1 0,0 0,0 1,1 0,-1-1,0 1,1 0,0 0,0 0,0 0,0 1,0-1,0 0,1 1,0-1,0 1,0 0,0-1,0 2,2-2,0 1,1-1,-1 0,1-1,0 1,0 0,0 0,0-1,0 1,1-1,-1 0,1 1,-1-1,1 0,0-1,0 1,0 0,0-1,0 0,0 0,0 0,0 0,1 0,25 9,-1-2,1-1,0-1,19 1,131 8,-177-15,267 9,-1-11,157-25,-292 10,-130 17,0-1,0 1,1 0,-1-1,0 0,0 0,0 0,0 0,0 0,0-1,0 1,-1-1,2-1,-5 2,-1 0,0 0,0 0,-1 0,1 0,0 0,0 0,0 1,0-1,-1 1,1 0,0 0,0 0,-1 0,1 0,0 0,-2 1,-72-1,-1 4,0 4,1 2,-6 5,-303 77,378-90,-151 41,-139 58,265-87,0 1,-16 10,45-23,-1 0,1 0,0 0,0 0,0 1,0-1,0 1,1-1,-1 1,1 0,0 0,0 0,0 1,-1 1,2-2,1 0,-1-1,1 1,0 0,0 0,0-1,1 1,-1 0,0-1,1 1,0 0,0-1,0 1,1 3,-1-1,0 0,0 1,0-1,-1 1,1 0,-1-1,-1 4,0-1,-1 0,0 0,0 0,-1-1,0 1,0-1,-1 1,0-1,-1 0,-1 2,-56 66,36-47,15-16,-13 14,2 1,1 0,1 2,-11 20,30-46,-1 0,1 0,-1 1,1-1,0 0,0 0,0 1,1-1,-1 1,1-1,0 1,0-1,0 0,0 1,1-1,-1 1,1-1,0 0,0 1,0-1,0 0,1 0,-1 0,1 0,0 0,0 0,0 0,0 0,1-1,-1 1,0-1,1 0,0 0,0 0,0 0,0 0,0 0,14 6,-1 0,1-1,0-1,1-1,0 0,17 1,53 8,1-4,61-2,187-9,-199-2,34 0,68-1,91 15,-312-10,0 1,1 1,-1 0,0 2,-1 0,4 2,-20-6,-1 0,1 0,0-1,-1 1,1 0,-1 0,0 0,1 1,-1-1,0 0,1 0,-1 1,0-1,0 1,0-1,0 1,0 0,-1-1,0 0,0 0,0 1,0-1,0 0,0 0,0 0,0 0,0 0,-1 0,1 0,0 0,-1 0,1 0,-1 0,1 0,-1 0,0 0,1 0,-1 0,0-1,1 1,-1 0,0 0,-1 0,-12 8,0-1,-1 0,0-1,-1 0,0-2,1 0,-8 1,-218 56,-67 9,-943 233,1001-239,-258 71,251-53,243-78,-1 1,1 0,1 1,0 1,0 0,-7 6,19-14,0 1,0-1,1 1,-1 0,0 0,1-1,-1 1,1 0,-1 0,1 0,-1-1,1 1,-1 0,1 0,0 0,-1 0,1 0,0 0,0 0,0 0,0 0,0 0,0 0,0 0,0 0,0 0,0 0,1 0,-1 0,0 0,1 0,1 2,1-1,0 1,-1-1,1 0,0 0,0 0,1 0,-1 0,0-1,0 1,1-1,-1 0,1 0,1 0,33 8,1-2,0-1,15-2,95 5,0-8,19-7,312-32,-449 35,1341-199,-1245 180,79-17,-132 18,-74 21,0 0,0 0,0 0,0 0,0 0,0-1,-1 1,1 0,0 0,0 0,0 0,0 0,0 0,0 0,0-1,0 1,0 0,0 0,0 0,0 0,-1 0,1 0,0-1,0 1,0 0,0 0,0 0,0 0,0 0,1-1,-1 1,0 0,0 0,0 0,0 0,0 0,0-1,0 1,0 0,0 0,0 0,0 0,0 0,0 0,1 0,-1-1,0 1,0 0,0 0,0 0,0 0,-44 1,-136 23,1 7,-22 13,17-3,122-28,-534 120,393-79,-172 71,341-112,1 2,0 1,1 2,28-16,1 0,0 0,0 0,0 0,0 1,1 0,-1-1,0 1,-1 3,4-6,0 1,0-1,-1 0,1 1,0-1,0 1,0-1,0 1,0-1,-1 1,1-1,0 1,0-1,0 1,0-1,1 1,-1-1,0 1,0-1,0 1,0-1,0 1,1-1,-1 1,0-1,0 0,1 1,-1-1,0 1,1-1,-1 0,0 1,1-1,-1 0,1 1,-1-1,1 0,5 2,0 0,0 0,0 0,0-1,1 0,-1-1,0 1,1-1,4-1,122-7,-1-6,129-31,-156 25,697-101,-563 87,-174 23,-64 11,-1 0,0 0,0 0,0 0,0 1,1-1,-1 0,0 0,0 0,0 0,1 0,-1 0,0 0,0 0,0 0,1 0,-1 0,0 0,0 0,0 0,1 0,-1 0,0 0,0-1,0 1,0 0,1 0,-1 0,0 0,0 0,0 0,0 0,0-1,1 1,-1 0,0 0,0 0,0 0,0-1,0 1,0 0,0 0,0 0,0 0,1-1,-1 1,0 0,0 0,0 0,0-1,0 1,0 0,0 0,0 0,0-1,-1 1,1 0,-29-4,-91 2,-103 13,-134 26,274-28,16-1,-77 8,-28 12,135-17,37-11,0 0,0 0,-1 0,1 0,0 0,0 0,0 0,-1 0,1 0,0 0,0 1,0-1,0 0,-1 0,1 0,0 0,0 0,0 0,0 0,0 1,0-1,-1 0,1 0,0 0,0 0,0 1,0-1,0 0,0 0,0 0,0 0,0 1,0-1,0 0,0 0,0 0,0 0,0 1,0-1,0 0,0 0,0 0,0 1,0-1,0 0,0 0,0 0,0 0,1 1,-1-1,0 0,0 0,0 0,0 0,0 0,0 0,1 1,-1-1,0 0,0 0,0 0,0 0,1 0,-1 0,0 0,0 0,58 10,205 2,0-11,59-16,-250 12,-43 3,1-2,-1 0,0-2,0-1,0-2,0 0,-29 7,0 0,0 0,1 0,-1 0,0 0,0 0,1 0,-1-1,0 1,0 0,1 0,-1 0,0 0,0 0,1 0,-1 0,0 0,0-1,0 1,0 0,1 0,-1 0,0 0,0-1,0 1,0 0,1 0,-1 0,0-1,0 1,0 0,0 0,0-1,0 1,0 0,0 0,0 0,0-1,0 1,0 0,0 0,0-1,0 1,-15-6,-136-11,148 17,0 0,0 0,0-1,0 1,0-1,1 0,-1 0,0 0,0 0,1-1,-1 1,1-1,-1 1,1-1,0 0,0 0,-1-1,2 2,0-1,1 1,0 0,-1 0,1-1,0 1,-1-1,1 1,0 0,0-1,0 1,0 0,1-1,-1 1,0 0,1-1,-1 1,0 0,1-1,0 1,-1 0,1 0,0 0,-1-1,1 1,9-10,-1-1,1 1,1 1,0 0,12-8,-14 11,221-158,-227 164,-1-2,1 1,-1 0,1 0,-1-1,0 1,0-1,0 1,0-1,0 0,-1 0,1 0,-1 0,0 0,1-3,-2 4,-1 0,1 0,0 0,-1 0,0 0,1 0,-1 0,0 0,0 1,0-1,0 0,0 0,0 1,0-1,-1 1,1-1,-1 1,1-1,-1 1,0 0,1 0,-1 0,0 0,0 0,0 0,-1 0,-15-7,1 1,-1 0,0 1,0 1,-1 1,-4 0,-133-14,148 17,-380-18,49 5,319 13,0-1,0-1,1-1,-1 0,-9-5,28 9,-1-1,0 1,1-1,-1 0,0 0,1 0,-1 0,1 0,-1 0,1 0,-1 0,1-1,0 1,0 0,0-1,0 1,0-1,0 1,0-1,1 1,0 0,-1 0,2 0,-1-1,0 1,0 0,0 0,0 0,1 0,-1 0,0 0,1 0,-1 1,1-1,-1 0,1 0,-1 0,1 0,0 0,0 1,-1-1,1 0,0 1,0-1,7-5,0 1,1-1,-1 2,1-1,0 1,6-2,127-39,142-28,-121 35,-67 15,99-28,-161 40,0-2,-1-1,0-2,16-11,-39 20,0 0,-1 0,0-1,0 0,0 0,-1-1,0 0,-1-1,0 0,-1 0,2-3,-6 8,1 0,-1 0,0 0,0-1,-1 1,1-1,-1 1,0-1,-1 1,1-1,-1 1,0-1,-1 1,1-1,-1 0,0 1,-1 0,1-1,-1 1,0 0,0 0,-1 0,1 0,-4-5,-1 2,0 0,-1 1,1-1,-1 1,-1 1,1 0,-1 0,-1 0,1 1,-1 0,-29-12,-39-12,69 26,-227-65,-7-2,221 63,1-2,0-1,0-1,-3-3,16 9,-1-1,2 0,-1 0,1-1,0 0,0 0,0-1,1 1,1-2,-2-2,4 8,2-1,-1 1,0-1,1 0,0 1,0-1,0 0,0 0,0 0,1 0,0 0,0 0,0 0,0 0,1 0,-1 0,1 0,0 0,0 0,1 1,0-3,3-3,0 0,1 1,0 0,0 0,1 0,0 1,0 0,5-3,29-23,1 1,2 2,33-17,150-69,-124 65,258-128,-252 122,-82 37,-26 19,-1 1,1-1,-1 1,0 0,1-1,-1 0,1 1,-1-1,0 1,1-1,-1 1,0-1,0 0,0 1,1-1,-1 0,0 1,0-1,0 0,0 1,0-1,0 0,0 1,0-1,0 0,-3-1,1 0,-1 0,1 1,-1-1,0 1,0-1,0 1,0 0,0 0,0 0,0 0,0 1,0-1,0 1,0 0,-1 0,-1 0,-154-10,1 8,-8 6,22-1,-106 3,1 11,-43 17,288-34,1 0,-1 0,1 1,0-1,-1 1,1 0,0 0,0 0,0 0,-1 1,1-1,0 1,-1 1,8-2,-1 1,1-1,-1 1,1-1,0-1,0 1,0 0,-1-1,1 0,0 0,1 0,294 13,42-14,-124-1,759-1,-1291 4,0 9,-787 41,-1 53,731-50,71-7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1:00:44.193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1 31 6554,'6'24'235,"-4"5"0,5-9 18,-7 10 1,5-8-1,0 10-155,-2 2 0,-1 2-212,-2 4 1,0-3-306,0-6 218,0-14 42,0 3-102,0-18 193,0-29 0,0 3 50,0-27 0,2 14 0,3 2 3,5 2 0,-2 10 0,2 2 0,2 3 285,2-2 0,1 3 0,2-4-117,3 5 1,-3 0 0,5 1 37,0 0 1,-3 6-142,6 4 1,0 4 0,4 2-2,-4 4 1,-3 4-1,-7 8 158,1 3 0,-1 0-109,0 11 1,-5-6-1,-1 7-115,-3-5 0,-1-1 0,-5 4-383,0 0 0,0-4-245,0-1 0,2-1-215,3 1 860,-3-3 0,11-13 0,-4-3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1:00:44.601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274 31 7747,'-3'-17'210,"-8"7"1,0 6-49,-15 4 0,1 2 1,-4 3-102,4 5 1,3-2 0,7 3 0,0 0 34,-1 3 0,1 1 0,0 0-103,0 1 0,5-1 0,1 2 31,2 3 1,2 0 48,5 11 1,0-3-27,0 13 0,7-7 1,3 0-38,4-7 1,6-5 0,4-7-4,4 0 1,-6-5 0,9-1-184,-3-3 1,6-1 0,2-5-173,-2 0 0,-2-5 0,-4-1-37,-2-3 0,-4-3 1,-7-6-1,0-4 385,0-2 0,0-1 0,1-6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1:00:44.959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1 1 8081,'6'30'110,"-4"-5"1,5-1 0,-2 0-10,0-1 0,5 3 0,-3 4 1,0 1 4,-1-1 1,4 2 0,-3 4 0,0 2 11,0 1 1,3 5 0,-3-3 0,-1 3-38,1 1 0,-2-1 1,-3-1-1,1-5-224,2 0 1,2-3 0,-3-5-313,1 1 0,6 4 0,-2 1-254,-1-2 1,6-7 708,-4-2 0,-3-6 0,6 3 0,-4-7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1:00:45.604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107 288 7608,'20'0'-151,"0"0"0,-10 0 259,11 0 0,-11-7-140,10-3 0,-6 1 0,6-1-114,-3-1 0,-2-3 1,0-1 44,0 0 0,-4-1 1,-1 1-5,2 0 0,1-2 90,2-3 80,-6 3 1,-3-12 39,-6 4 0,-1 8-70,-4 2 0,-10 10 22,-11 0 0,-8 5-20,-1 5 1,-1 3 0,8 7-21,2 1 0,4-1 1,7 0-1,0 0-76,0 0 1,0 2-1,-1 2 58,1 1 0,5 2 0,0-2 83,-2 6 0,4 2 0,-1 3 101,2-1 1,2-3 32,5 4 1,0-4-1,2 7-23,3-7 0,4-5-71,6-7 0,0 5 0,0 0 0,0-1 125,1-2 1,12-2-177,8 0 0,4-5 0,1-1 0,-6-3-19,-3-2 0,-1-1 0,1 1-167,3 1 1,-2 0 0,2-5 0,-3 0-127,-1 0 0,-3-7 0,-1-1 1,-3-3-278,-2 1 1,3 0 0,-4-5 517,-3 0 0,13-7 0,1-2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1:02:48.997"/>
    </inkml:context>
    <inkml:brush xml:id="br0">
      <inkml:brushProperty name="width" value="0.34286" units="cm"/>
      <inkml:brushProperty name="height" value="0.34286" units="cm"/>
    </inkml:brush>
  </inkml:definitions>
  <inkml:trace contextRef="#ctx0" brushRef="#br0">274 199 6144,'10'16'660,"0"5"-675,-6-11-78,2 3 81,1-6 18,-5-5 193,11 5-215,-11-7 0,-7-12 12,-10-3 0,-4-1-2,4 1 1,0 3 157,0-8 8,-1 3-275,1 9 97,7 1 0,3 9 1,10 4 43,5 10 0,-2-5 0,2 8 58,2 0 1,-3-1 0,1-3 31,2 1-104,-6-1 0,8-5 31,-4 0-45,-3-7 1,-7 1-71,-10-14 1,-4 0-1,-1-11 90,0 4 0,0 2 329,-1 0 31,8 6-366,-6 3 0,14 7-35,0 4 1,2 6 39,8 9 0,-1-2-42,1 8 47,3-8-94,-4-2-254,-1-10 245,-21-26 30,1 8 88,-17-10-122,14 16 31,7 6 58,14 13 1,-1-8-27,11 10 0,-10-8 116,4 3 0,-4 0-50,4 6-153,-7-1 140,11-7-24,-13-1 1,4-14 0,-10-3-31,-5-3 0,2-3 1,-2 1 45,-2 0 1,-2-2 166,-1-3 1,5 8-110,0-3-298,6 10 245,-9-9 211,4 6-191,1-7-107,1 6 0,9 19 0,3 10 59,5 1 0,-1-3 0,1-1 19,1 4 0,-2-5 0,1 5 68,2-4 0,-4-2 12,2 0-90,-6-7-71,3-1-9,-14-27 0,-2 8 0,-6-13 18,0 6 0,0 4 0,0 0 62,-1 0 1,1-1 23,0 1 0,5 5 21,0 0-13,6 6 11,-2-2 0,6 19 44,0 8 1,1-6-53,4 0 1,-1-3 5,6 3-168,-7-7 148,11-1-30,-13-7 1,4-2-41,-10-3 1,2-3 14,-7-7 0,5 0-93,-5-1 1,5 6 22,-6 0 347,8 0-117,-10 1-183,11 3-64,-5 6 140,21 13 1,-9-8-60,10 11-92,-10-11-62,2 1 166,0-6 37,-6 0-36,13 7 54,-13-5-36,13 11 1,-6-4 37,8 6 0,-6-5 1,0 0-16,2 2 1,-4-4-19,2 3 15,0-1 1,6 5 28,-1 0 1,-5-5 36,0 0-26,-7 1 2,11-3 182,-12-1-23,4-7-203,-12-14 0,2 4 1,-6-10-74,-2 3 1,4 7 31,-2 0 1,0-2 19,-6-8 1,6 8-6,0-3 1,5 8 10,-5-3 1,5 0-3,-5-6 1,0 1-16,-6 0 0,6 0-8,0 0 0,0-6 17,-5 1 0,5 0-23,-1 4 0,1 1-80,-5 0 0,5 0 63,0 0 22,0-1 1,0 1 126,-1 0-170,8 7-36,-4 1 89,21 20 0,-4-1-5,10 14 0,-3-8 1,-2 2 21,1-3 0,-1 4 0,0-1 5,0-2 1,-5-1-1,0-1-7,2-1 0,2 0 0,1 0-1,0 0 0,0 1 0,1 0 21,-1 5 1,0-4 0,2 3 31,3-3 1,-8-2 0,3 0 0,-1 0 1,-1 6-1,2 1-59,1 1 1,-1-4 0,0 1-30,0-3 0,-5-2 0,1 0 6,0 1 1,-2-1-44,1 0 29,0-6 48,-1 4 0,-4-18-7,-10 0 1,1-7 0,-6-3-28,-2 0 1,4-6 0,-2 1 0,-2 0-38,-2-2 0,4 5 1,0-5-1,-2 0 12,-1-3 1,-8 1 0,1-1 0,0-1 24,-2 3 0,3-6 0,-4 4 1,1-2-13,3 1 1,1-2 0,-1 4-1,-1-1 70,1-1 0,7 8 1,2-3 25,-2 4 621,6 9-593,-1-6 1,8 16-52,5 3 1,7 9-1,7 13 1,1-2-1,1 2 0,-6 4 0,6 2 0,0 3-85,4-2 1,-3-2 0,1-2 0,0-1-368,-1-4 1,-2 2 0,2-6 417,-1-3 0,5-1 0,-3-2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7-22T10:30:06.188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608 384,'76'74,"-11"-6,64 51,-9-9,63 49,-219-178,-31-26,-317-292,379 333,-97-96,88 85,1 0,1 0,0-1,1-1,1 0,0-1,9 17,1-1,-1 1,0-1,1 1,-1-1,1 1,-1-1,1 0,0 1,-1-1,1 0,0 1,0-1,1 0,-1 1,0-1,1-1,-1 3,0-1,1 0,-1 0,1 1,0-1,-1 1,1-1,-1 1,1-1,0 1,0-1,-1 1,1-1,0 1,0 0,-1-1,1 1,0 0,0 0,0 0,0-1,-1 1,1 0,0 0,6 1,0-1,0 1,0 0,0 1,0 0,-1 0,5 2,52 23,-2 3,45 30,45 23,139 49,-290-132,1 0,-1 1,1-1,-1 1,0-1,1 0,-1 0,1 1,0-1,-1 0,1 0,-1 1,1-1,-1 0,1 0,-1 0,1 0,0 0,-1 0,1 0,-1 0,1 0,0 0,-1 0,1 0,-1 0,1-1,-1 1,1 0,-1 0,1-1,-1 1,1 0,-1-1,1 1,-1 0,1-1,-1 1,0-1,1 1,-1-1,0 1,1-1,-1 1,0-1,1 1,-1-1,0 1,0-1,0 0,0 1,0-1,0 1,1-1,-1 1,-1-1,1 0,0 1,0-1,0 1,0-1,0 1,0-1,-1 0,-14-42,13 39,-24-53,-2 2,-33-48,47 82,0 1,-2 0,0 2,-1 0,-1 0,0 2,-1 0,-18-10,5 11,19 12,15 9,21 13,16 17,-88-73,37 25,0 0,1 0,1-2,0 1,0-1,1-1,1 1,-1-6,8 19,1 0,0 1,-1-1,1 0,0 0,-1 1,1-1,0 0,0 0,0 0,-1 0,1 1,0-1,0 0,1 0,-1 0,0 0,0 1,0-1,0 0,1 0,-1 0,0 1,1-1,-1 0,1 0,-1 1,1-1,-1 0,1 1,-1-1,1 1,-1-1,1 0,0 1,0-1,-1 1,1 0,0-1,0 1,-1 0,1-1,0 1,0 0,0 0,-1 0,1 0,0 0,0 0,0 0,5-1,0 2,-1-1,1 0,0 1,-1 0,1 1,0-1,37 11,1 2,-2 1,0 3,-1 1,-1 2,21 15,51 37,111 55,-211-121,2-1,0 2,-1 0,-1 0,1 1,8 8,-20-15,0-1,0 1,0-1,0 1,0 0,0 0,0-1,0 1,-1 0,1 0,0 0,-1 0,0 0,1-1,-1 1,0 0,0 0,0 0,-1 0,1 0,0 0,-1 0,1 0,-1 0,-21 50,11-29,2 1,1 0,2 1,1 0,0 0,2 1,1 0,-7 44,8-66,0 1,0-1,-1 1,0-1,0 0,0 0,0 0,-1 0,0 0,1-1,-1 1,-1-1,1 1,0-1,-1 0,0-1,0 1,0 0,0-1,0 0,0 0,0 0,-1-1,1 0,-5 2,-10 1,0 0,0-1,0-1,0-1,-17-1,-24-4,0-4,0-2,1-2,-3-4,-4 0,-24-5,1-4,1-3,2-5,1-3,-61-38,122 60,0 2,-25-11,48 23,0-1,1 1,-1 0,1 0,-1-1,0 1,1 0,-1 0,0-1,0 1,1 0,-1 0,0 0,1 0,-1 0,0 0,0 0,1 1,-1-1,0 0,1 0,-1 0,0 1,1-1,-1 0,0 1,1-1,-1 0,1 1,-1-1,1 1,-1 0,0 0,1 1,0-1,0 1,-1-1,1 1,0-1,0 0,0 1,1-1,-1 1,0-1,1 1,-1-1,0 1,1-1,24 51,-25-51,67 105,5-3,70 76,-11-13,-128-162,1 0,-1 1,-1-1,1 1,0 0,-1 0,0 0,1 5,-3-10,0 1,0-1,0 1,0 0,0-1,0 1,0-1,0 1,0 0,0-1,0 1,0-1,0 1,-1 0,1-1,0 1,0-1,-1 1,1-1,0 1,-1-1,1 1,-1-1,1 0,-1 1,1-1,-1 1,1-1,-2 1,0-1,0 1,0-1,0 1,0-1,0 0,0 0,-1 0,1 0,0 0,0-1,0 1,0-1,0 1,-35-11,1-1,0-1,1-2,0-2,-2-3,-11-5,-174-94,178 92,2-3,0-1,-28-28,64 53,-1-1,1 0,0 0,1 0,-2-3,7 9,-1 1,1-1,-1 0,1 1,-1-1,1 0,-1 0,1 1,-1-1,1 0,0 0,0 0,-1 1,1-1,0 0,0 0,0 0,0 0,0 1,0-1,0 0,0 0,0 0,0 0,1 0,-1 1,0-1,1 0,-1 0,0 0,1 1,-1-1,1 0,-1 1,1-1,-1 0,1 1,0-1,-1 1,1-1,0 1,0-1,-1 1,1-1,0 1,0 0,-1-1,1 1,0 0,0 0,0 0,0-1,-1 1,1 0,0 0,0 0,0 1,0-1,13 1,0 0,0 1,0 1,0 0,-1 1,1 1,-1 0,0 1,-1 0,9 6,-8-6,131 73,42 34,-32-18,-61-46,2-5,2-4,74 20,-95-34,-74-25,1 0,-1 0,0 0,0 0,1-1,-1 1,1-1,-1 1,0-1,1 0,-1 0,1 0,-1-1,2 1,-4-1,1 1,-1-1,0 1,0-1,1 1,-1-1,0 1,0-1,0 1,0-1,1 1,-1-1,0 1,0-1,0 0,0 1,0-1,0 1,-1-1,1 1,0-1,0 1,0-1,0 1,-1-1,1 1,0-1,-1 1,1-1,0 1,-1-1,1 1,0 0,-1-1,-47-54,44 52,-95-95,-4 4,-4 5,-18-6,106 81,18 10,31 23,375 354,-400-367,5 2,-1 1,-1 0,0 1,0-1,0 2,-1-1,-1 1,-6-11,0 0,1 1,-1-1,0 0,0 0,0 1,1-1,-1 0,0 1,0-1,0 0,0 1,0-1,0 0,0 1,0-1,0 0,0 1,0-1,0 0,0 1,0-1,0 0,0 0,0 1,0-1,0 0,0 1,0-1,0 0,-1 1,1-1,0 0,0 0,0 1,-1-1,1 0,0 0,0 1,-1-1,1 0,0 0,-1 0,1 0,0 1,-20-4,-20-16,-52-41,2-4,-8-14,-4-1,-40-22,-24-17,91 61,-27-12,67 46,19 12,-1 0,-1 2,-14-7,31 15,1 1,-1 0,1-1,-1 1,1 0,0-1,-1 1,1 0,-1 0,0 0,1-1,-1 1,1 0,-1 0,1 0,-1 0,1 0,-1 0,1 0,-1 0,0 0,1 0,-1 0,1 0,-1 1,1-1,-1 0,1 0,-1 0,1 1,-1-1,1 0,-1 1,9 15,27 21,271 223,-137-123,-123-102,2-3,1-1,1-3,8 1,-10-3,-39-22,-1 0,0 1,0 0,0 1,-1 0,7 7,-14-13,0 0,0 0,0 0,1 0,-1 0,0 0,0 0,0 0,0 0,1 1,-1-1,0 0,0 0,0 0,0 0,0 0,0 1,1-1,-1 0,0 0,0 0,0 1,0-1,0 0,0 0,0 0,0 0,0 1,0-1,0 0,0 0,0 0,0 1,0-1,0 0,0 0,0 0,0 1,0-1,-1 0,1 0,0 0,0 0,0 1,0-1,0 0,0 0,0 0,-1 0,1 0,0 0,0 1,0-1,-15-2,-18-11,32 13,-41-18,-22-7,2-3,1-3,-48-33,23 16,66 38,0 0,1-1,1-1,0-1,-8-7,72 44,206 148,-99-64,-76-48,-61-46,0 0,1 0,1-2,0 0,1-2,0 0,0 0,1-2,18 5,30-1,-1-2,66 0,20 1,669 100,-670-84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7-22T10:30:09.458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0 33,'45'2,"-1"2,0 2,0 2,0 2,-1 1,-1 3,25 12,66 33,78 49,-169-86,306 179,-265-152,-36-22,-2 1,0 2,33 32,-59-46,49 49,-64-61,1 1,-1 0,-1 0,1 0,-1 1,0 0,0-1,0 1,-1 0,0 0,0 0,0 4,-2-9,0 1,0-1,0 0,0 1,0-1,-1 1,1-1,0 0,-1 1,1-1,-1 0,1 0,-1 1,0-1,0 0,1 0,-1 0,0 0,0 0,0 0,0 0,0 0,0 0,0 0,-1-1,1 1,0 0,0-1,-1 1,1-1,0 1,-1-1,1 0,0 0,-1 1,1-1,-1 0,1 0,-2-1,-6 2,0-1,1-1,-1 1,0-2,-7-1,-6-3,1-1,0 0,0-2,1 0,0-2,1 0,0-1,1-1,-6-6,-30-28,2-3,-12-17,5 4,-18-10,-59-45,-110-70,158 135,-58-23,60 30,498 344,-333-240,-4 4,-2 3,6 12,-7-11,63 43,-57-48,50 51,-82-72,-34-31,0 1,-1 1,0 0,7 9,-18-20,0 0,1 1,-1-1,0 0,0 0,1 0,-1 1,0-1,0 0,1 0,-1 0,0 1,0-1,0 0,0 1,1-1,-1 0,0 0,0 1,0-1,0 0,0 1,0-1,0 0,0 1,0-1,0 0,0 1,0-1,0 0,0 1,0-1,0 0,0 0,0 1,-1-1,1 0,0 1,0-1,0 0,0 0,-1 1,1-1,0 0,0 0,0 1,-1-1,1 0,-21-2,-27-15,13 0,1-2,1-1,1-1,1-2,0-1,2-2,1 0,2-2,0-1,-17-27,23 29,-2 1,0 1,-2 1,0 1,-2 1,-16-10,-50-31,-35-16,-5-1,28 16,40 27,-22-19,49 28,4 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7-22T10:30:38.612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0 1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0:59:16.847"/>
    </inkml:context>
    <inkml:brush xml:id="br0">
      <inkml:brushProperty name="width" value="0.6" units="cm"/>
      <inkml:brushProperty name="height" value="0.6" units="cm"/>
    </inkml:brush>
  </inkml:definitions>
  <inkml:trace contextRef="#ctx0" brushRef="#br0">46 0 8288,'-25'0'-984,"4"0"0,21 0 727,7 20 257,2-14 0,6 21 0,0-19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0:59:17.680"/>
    </inkml:context>
    <inkml:brush xml:id="br0">
      <inkml:brushProperty name="width" value="0.6" units="cm"/>
      <inkml:brushProperty name="height" value="0.6" units="cm"/>
    </inkml:brush>
  </inkml:definitions>
  <inkml:trace contextRef="#ctx0" brushRef="#br0">0 31 5997,'46'-30'0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22T10:59:19.341"/>
    </inkml:context>
    <inkml:brush xml:id="br0">
      <inkml:brushProperty name="width" value="0.6" units="cm"/>
      <inkml:brushProperty name="height" value="0.6" units="cm"/>
    </inkml:brush>
  </inkml:definitions>
  <inkml:trace contextRef="#ctx0" brushRef="#br0">22 237 7804,'0'-25'-507,"14"-9"402,6 14 1,-3-2-159,3-3 118,-13 13 86,20-15-65,-17 17 308,12-12 157,-13 7 4,4 6-300,-11-4-59,5 11-33,-21 22 0,-3 0-82,-13 21 1,5-12 30,-1-4 0,11-5 38,-5 6 26,6-8-200,-1 11-1,1-19 0,21-5 235,3-20 0,6-2 0,9-8 0,-13 6 0,15-10 0,-10 6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056" y="4954765"/>
            <a:ext cx="18054638" cy="10540259"/>
          </a:xfrm>
        </p:spPr>
        <p:txBody>
          <a:bodyPr anchor="b"/>
          <a:lstStyle>
            <a:lvl1pPr algn="ctr">
              <a:defRPr sz="1393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55094" y="15901497"/>
            <a:ext cx="15930563" cy="7309499"/>
          </a:xfrm>
        </p:spPr>
        <p:txBody>
          <a:bodyPr/>
          <a:lstStyle>
            <a:lvl1pPr marL="0" indent="0" algn="ctr">
              <a:buNone/>
              <a:defRPr sz="5575"/>
            </a:lvl1pPr>
            <a:lvl2pPr marL="1062030" indent="0" algn="ctr">
              <a:buNone/>
              <a:defRPr sz="4646"/>
            </a:lvl2pPr>
            <a:lvl3pPr marL="2124060" indent="0" algn="ctr">
              <a:buNone/>
              <a:defRPr sz="4181"/>
            </a:lvl3pPr>
            <a:lvl4pPr marL="3186090" indent="0" algn="ctr">
              <a:buNone/>
              <a:defRPr sz="3717"/>
            </a:lvl4pPr>
            <a:lvl5pPr marL="4248120" indent="0" algn="ctr">
              <a:buNone/>
              <a:defRPr sz="3717"/>
            </a:lvl5pPr>
            <a:lvl6pPr marL="5310149" indent="0" algn="ctr">
              <a:buNone/>
              <a:defRPr sz="3717"/>
            </a:lvl6pPr>
            <a:lvl7pPr marL="6372179" indent="0" algn="ctr">
              <a:buNone/>
              <a:defRPr sz="3717"/>
            </a:lvl7pPr>
            <a:lvl8pPr marL="7434209" indent="0" algn="ctr">
              <a:buNone/>
              <a:defRPr sz="3717"/>
            </a:lvl8pPr>
            <a:lvl9pPr marL="8496239" indent="0" algn="ctr">
              <a:buNone/>
              <a:defRPr sz="3717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07.08.2020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3418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07.08.2020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3602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00413" y="1611875"/>
            <a:ext cx="4580037" cy="256568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303" y="1611875"/>
            <a:ext cx="13474601" cy="256568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07.08.2020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0009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07.08.2020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2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40" y="7547788"/>
            <a:ext cx="18320147" cy="12593645"/>
          </a:xfrm>
        </p:spPr>
        <p:txBody>
          <a:bodyPr anchor="b"/>
          <a:lstStyle>
            <a:lvl1pPr>
              <a:defRPr sz="1393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9240" y="20260574"/>
            <a:ext cx="18320147" cy="6622701"/>
          </a:xfrm>
        </p:spPr>
        <p:txBody>
          <a:bodyPr/>
          <a:lstStyle>
            <a:lvl1pPr marL="0" indent="0">
              <a:buNone/>
              <a:defRPr sz="5575">
                <a:solidFill>
                  <a:schemeClr val="tx1"/>
                </a:solidFill>
              </a:defRPr>
            </a:lvl1pPr>
            <a:lvl2pPr marL="1062030" indent="0">
              <a:buNone/>
              <a:defRPr sz="4646">
                <a:solidFill>
                  <a:schemeClr val="tx1">
                    <a:tint val="75000"/>
                  </a:schemeClr>
                </a:solidFill>
              </a:defRPr>
            </a:lvl2pPr>
            <a:lvl3pPr marL="2124060" indent="0">
              <a:buNone/>
              <a:defRPr sz="4181">
                <a:solidFill>
                  <a:schemeClr val="tx1">
                    <a:tint val="75000"/>
                  </a:schemeClr>
                </a:solidFill>
              </a:defRPr>
            </a:lvl3pPr>
            <a:lvl4pPr marL="3186090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4pPr>
            <a:lvl5pPr marL="4248120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5pPr>
            <a:lvl6pPr marL="5310149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6pPr>
            <a:lvl7pPr marL="6372179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7pPr>
            <a:lvl8pPr marL="7434209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8pPr>
            <a:lvl9pPr marL="8496239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07.08.2020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0460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60301" y="8059374"/>
            <a:ext cx="9027319" cy="1920934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3130" y="8059374"/>
            <a:ext cx="9027319" cy="1920934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07.08.2020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642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68" y="1611882"/>
            <a:ext cx="18320147" cy="585180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71" y="7421634"/>
            <a:ext cx="8985831" cy="3637228"/>
          </a:xfrm>
        </p:spPr>
        <p:txBody>
          <a:bodyPr anchor="b"/>
          <a:lstStyle>
            <a:lvl1pPr marL="0" indent="0">
              <a:buNone/>
              <a:defRPr sz="5575" b="1"/>
            </a:lvl1pPr>
            <a:lvl2pPr marL="1062030" indent="0">
              <a:buNone/>
              <a:defRPr sz="4646" b="1"/>
            </a:lvl2pPr>
            <a:lvl3pPr marL="2124060" indent="0">
              <a:buNone/>
              <a:defRPr sz="4181" b="1"/>
            </a:lvl3pPr>
            <a:lvl4pPr marL="3186090" indent="0">
              <a:buNone/>
              <a:defRPr sz="3717" b="1"/>
            </a:lvl4pPr>
            <a:lvl5pPr marL="4248120" indent="0">
              <a:buNone/>
              <a:defRPr sz="3717" b="1"/>
            </a:lvl5pPr>
            <a:lvl6pPr marL="5310149" indent="0">
              <a:buNone/>
              <a:defRPr sz="3717" b="1"/>
            </a:lvl6pPr>
            <a:lvl7pPr marL="6372179" indent="0">
              <a:buNone/>
              <a:defRPr sz="3717" b="1"/>
            </a:lvl7pPr>
            <a:lvl8pPr marL="7434209" indent="0">
              <a:buNone/>
              <a:defRPr sz="3717" b="1"/>
            </a:lvl8pPr>
            <a:lvl9pPr marL="8496239" indent="0">
              <a:buNone/>
              <a:defRPr sz="371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63071" y="11058863"/>
            <a:ext cx="8985831" cy="1626592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753131" y="7421634"/>
            <a:ext cx="9030085" cy="3637228"/>
          </a:xfrm>
        </p:spPr>
        <p:txBody>
          <a:bodyPr anchor="b"/>
          <a:lstStyle>
            <a:lvl1pPr marL="0" indent="0">
              <a:buNone/>
              <a:defRPr sz="5575" b="1"/>
            </a:lvl1pPr>
            <a:lvl2pPr marL="1062030" indent="0">
              <a:buNone/>
              <a:defRPr sz="4646" b="1"/>
            </a:lvl2pPr>
            <a:lvl3pPr marL="2124060" indent="0">
              <a:buNone/>
              <a:defRPr sz="4181" b="1"/>
            </a:lvl3pPr>
            <a:lvl4pPr marL="3186090" indent="0">
              <a:buNone/>
              <a:defRPr sz="3717" b="1"/>
            </a:lvl4pPr>
            <a:lvl5pPr marL="4248120" indent="0">
              <a:buNone/>
              <a:defRPr sz="3717" b="1"/>
            </a:lvl5pPr>
            <a:lvl6pPr marL="5310149" indent="0">
              <a:buNone/>
              <a:defRPr sz="3717" b="1"/>
            </a:lvl6pPr>
            <a:lvl7pPr marL="6372179" indent="0">
              <a:buNone/>
              <a:defRPr sz="3717" b="1"/>
            </a:lvl7pPr>
            <a:lvl8pPr marL="7434209" indent="0">
              <a:buNone/>
              <a:defRPr sz="3717" b="1"/>
            </a:lvl8pPr>
            <a:lvl9pPr marL="8496239" indent="0">
              <a:buNone/>
              <a:defRPr sz="371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753131" y="11058863"/>
            <a:ext cx="9030085" cy="1626592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07.08.2020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3627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07.08.2020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53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07.08.2020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4956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68" y="2018348"/>
            <a:ext cx="6850695" cy="7064216"/>
          </a:xfrm>
        </p:spPr>
        <p:txBody>
          <a:bodyPr anchor="b"/>
          <a:lstStyle>
            <a:lvl1pPr>
              <a:defRPr sz="743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30085" y="4359077"/>
            <a:ext cx="10753130" cy="21515024"/>
          </a:xfrm>
        </p:spPr>
        <p:txBody>
          <a:bodyPr/>
          <a:lstStyle>
            <a:lvl1pPr>
              <a:defRPr sz="7433"/>
            </a:lvl1pPr>
            <a:lvl2pPr>
              <a:defRPr sz="6504"/>
            </a:lvl2pPr>
            <a:lvl3pPr>
              <a:defRPr sz="5575"/>
            </a:lvl3pPr>
            <a:lvl4pPr>
              <a:defRPr sz="4646"/>
            </a:lvl4pPr>
            <a:lvl5pPr>
              <a:defRPr sz="4646"/>
            </a:lvl5pPr>
            <a:lvl6pPr>
              <a:defRPr sz="4646"/>
            </a:lvl6pPr>
            <a:lvl7pPr>
              <a:defRPr sz="4646"/>
            </a:lvl7pPr>
            <a:lvl8pPr>
              <a:defRPr sz="4646"/>
            </a:lvl8pPr>
            <a:lvl9pPr>
              <a:defRPr sz="464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63068" y="9082564"/>
            <a:ext cx="6850695" cy="16826573"/>
          </a:xfrm>
        </p:spPr>
        <p:txBody>
          <a:bodyPr/>
          <a:lstStyle>
            <a:lvl1pPr marL="0" indent="0">
              <a:buNone/>
              <a:defRPr sz="3717"/>
            </a:lvl1pPr>
            <a:lvl2pPr marL="1062030" indent="0">
              <a:buNone/>
              <a:defRPr sz="3252"/>
            </a:lvl2pPr>
            <a:lvl3pPr marL="2124060" indent="0">
              <a:buNone/>
              <a:defRPr sz="2787"/>
            </a:lvl3pPr>
            <a:lvl4pPr marL="3186090" indent="0">
              <a:buNone/>
              <a:defRPr sz="2323"/>
            </a:lvl4pPr>
            <a:lvl5pPr marL="4248120" indent="0">
              <a:buNone/>
              <a:defRPr sz="2323"/>
            </a:lvl5pPr>
            <a:lvl6pPr marL="5310149" indent="0">
              <a:buNone/>
              <a:defRPr sz="2323"/>
            </a:lvl6pPr>
            <a:lvl7pPr marL="6372179" indent="0">
              <a:buNone/>
              <a:defRPr sz="2323"/>
            </a:lvl7pPr>
            <a:lvl8pPr marL="7434209" indent="0">
              <a:buNone/>
              <a:defRPr sz="2323"/>
            </a:lvl8pPr>
            <a:lvl9pPr marL="8496239" indent="0">
              <a:buNone/>
              <a:defRPr sz="232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07.08.2020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0690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68" y="2018348"/>
            <a:ext cx="6850695" cy="7064216"/>
          </a:xfrm>
        </p:spPr>
        <p:txBody>
          <a:bodyPr anchor="b"/>
          <a:lstStyle>
            <a:lvl1pPr>
              <a:defRPr sz="743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30085" y="4359077"/>
            <a:ext cx="10753130" cy="21515024"/>
          </a:xfrm>
        </p:spPr>
        <p:txBody>
          <a:bodyPr anchor="t"/>
          <a:lstStyle>
            <a:lvl1pPr marL="0" indent="0">
              <a:buNone/>
              <a:defRPr sz="7433"/>
            </a:lvl1pPr>
            <a:lvl2pPr marL="1062030" indent="0">
              <a:buNone/>
              <a:defRPr sz="6504"/>
            </a:lvl2pPr>
            <a:lvl3pPr marL="2124060" indent="0">
              <a:buNone/>
              <a:defRPr sz="5575"/>
            </a:lvl3pPr>
            <a:lvl4pPr marL="3186090" indent="0">
              <a:buNone/>
              <a:defRPr sz="4646"/>
            </a:lvl4pPr>
            <a:lvl5pPr marL="4248120" indent="0">
              <a:buNone/>
              <a:defRPr sz="4646"/>
            </a:lvl5pPr>
            <a:lvl6pPr marL="5310149" indent="0">
              <a:buNone/>
              <a:defRPr sz="4646"/>
            </a:lvl6pPr>
            <a:lvl7pPr marL="6372179" indent="0">
              <a:buNone/>
              <a:defRPr sz="4646"/>
            </a:lvl7pPr>
            <a:lvl8pPr marL="7434209" indent="0">
              <a:buNone/>
              <a:defRPr sz="4646"/>
            </a:lvl8pPr>
            <a:lvl9pPr marL="8496239" indent="0">
              <a:buNone/>
              <a:defRPr sz="464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63068" y="9082564"/>
            <a:ext cx="6850695" cy="16826573"/>
          </a:xfrm>
        </p:spPr>
        <p:txBody>
          <a:bodyPr/>
          <a:lstStyle>
            <a:lvl1pPr marL="0" indent="0">
              <a:buNone/>
              <a:defRPr sz="3717"/>
            </a:lvl1pPr>
            <a:lvl2pPr marL="1062030" indent="0">
              <a:buNone/>
              <a:defRPr sz="3252"/>
            </a:lvl2pPr>
            <a:lvl3pPr marL="2124060" indent="0">
              <a:buNone/>
              <a:defRPr sz="2787"/>
            </a:lvl3pPr>
            <a:lvl4pPr marL="3186090" indent="0">
              <a:buNone/>
              <a:defRPr sz="2323"/>
            </a:lvl4pPr>
            <a:lvl5pPr marL="4248120" indent="0">
              <a:buNone/>
              <a:defRPr sz="2323"/>
            </a:lvl5pPr>
            <a:lvl6pPr marL="5310149" indent="0">
              <a:buNone/>
              <a:defRPr sz="2323"/>
            </a:lvl6pPr>
            <a:lvl7pPr marL="6372179" indent="0">
              <a:buNone/>
              <a:defRPr sz="2323"/>
            </a:lvl7pPr>
            <a:lvl8pPr marL="7434209" indent="0">
              <a:buNone/>
              <a:defRPr sz="2323"/>
            </a:lvl8pPr>
            <a:lvl9pPr marL="8496239" indent="0">
              <a:buNone/>
              <a:defRPr sz="232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07.08.2020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9107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0302" y="1611882"/>
            <a:ext cx="1832014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302" y="8059374"/>
            <a:ext cx="1832014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60301" y="28060644"/>
            <a:ext cx="4779169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7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087CB-9FFA-44DB-88BB-6FDD0C9C21CA}" type="datetimeFigureOut">
              <a:rPr lang="de-DE" smtClean="0"/>
              <a:t>07.08.2020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35999" y="28060644"/>
            <a:ext cx="716875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7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001280" y="28060644"/>
            <a:ext cx="4779169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7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649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124060" rtl="0" eaLnBrk="1" latinLnBrk="0" hangingPunct="1">
        <a:lnSpc>
          <a:spcPct val="90000"/>
        </a:lnSpc>
        <a:spcBef>
          <a:spcPct val="0"/>
        </a:spcBef>
        <a:buNone/>
        <a:defRPr sz="102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1015" indent="-531015" algn="l" defTabSz="2124060" rtl="0" eaLnBrk="1" latinLnBrk="0" hangingPunct="1">
        <a:lnSpc>
          <a:spcPct val="90000"/>
        </a:lnSpc>
        <a:spcBef>
          <a:spcPts val="2323"/>
        </a:spcBef>
        <a:buFont typeface="Arial" panose="020B0604020202020204" pitchFamily="34" charset="0"/>
        <a:buChar char="•"/>
        <a:defRPr sz="6504" kern="1200">
          <a:solidFill>
            <a:schemeClr val="tx1"/>
          </a:solidFill>
          <a:latin typeface="+mn-lt"/>
          <a:ea typeface="+mn-ea"/>
          <a:cs typeface="+mn-cs"/>
        </a:defRPr>
      </a:lvl1pPr>
      <a:lvl2pPr marL="1593045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5575" kern="1200">
          <a:solidFill>
            <a:schemeClr val="tx1"/>
          </a:solidFill>
          <a:latin typeface="+mn-lt"/>
          <a:ea typeface="+mn-ea"/>
          <a:cs typeface="+mn-cs"/>
        </a:defRPr>
      </a:lvl2pPr>
      <a:lvl3pPr marL="2655075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646" kern="1200">
          <a:solidFill>
            <a:schemeClr val="tx1"/>
          </a:solidFill>
          <a:latin typeface="+mn-lt"/>
          <a:ea typeface="+mn-ea"/>
          <a:cs typeface="+mn-cs"/>
        </a:defRPr>
      </a:lvl3pPr>
      <a:lvl4pPr marL="3717105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4pPr>
      <a:lvl5pPr marL="477913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5pPr>
      <a:lvl6pPr marL="584116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6pPr>
      <a:lvl7pPr marL="690319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7pPr>
      <a:lvl8pPr marL="796522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8pPr>
      <a:lvl9pPr marL="902725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1pPr>
      <a:lvl2pPr marL="106203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2pPr>
      <a:lvl3pPr marL="212406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3pPr>
      <a:lvl4pPr marL="318609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4pPr>
      <a:lvl5pPr marL="424812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5pPr>
      <a:lvl6pPr marL="5310149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6pPr>
      <a:lvl7pPr marL="6372179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7pPr>
      <a:lvl8pPr marL="7434209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8pPr>
      <a:lvl9pPr marL="8496239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.png"/><Relationship Id="rId18" Type="http://schemas.openxmlformats.org/officeDocument/2006/relationships/image" Target="../media/image9.png"/><Relationship Id="rId26" Type="http://schemas.openxmlformats.org/officeDocument/2006/relationships/image" Target="../media/image13.png"/><Relationship Id="rId39" Type="http://schemas.openxmlformats.org/officeDocument/2006/relationships/customXml" Target="../ink/ink19.xml"/><Relationship Id="rId21" Type="http://schemas.openxmlformats.org/officeDocument/2006/relationships/customXml" Target="../ink/ink10.xml"/><Relationship Id="rId34" Type="http://schemas.openxmlformats.org/officeDocument/2006/relationships/image" Target="../media/image17.png"/><Relationship Id="rId42" Type="http://schemas.openxmlformats.org/officeDocument/2006/relationships/image" Target="../media/image21.png"/><Relationship Id="rId47" Type="http://schemas.openxmlformats.org/officeDocument/2006/relationships/customXml" Target="../ink/ink23.xml"/><Relationship Id="rId50" Type="http://schemas.openxmlformats.org/officeDocument/2006/relationships/image" Target="../media/image25.png"/><Relationship Id="rId55" Type="http://schemas.openxmlformats.org/officeDocument/2006/relationships/customXml" Target="../ink/ink27.xml"/><Relationship Id="rId63" Type="http://schemas.openxmlformats.org/officeDocument/2006/relationships/customXml" Target="../ink/ink31.xml"/><Relationship Id="rId68" Type="http://schemas.openxmlformats.org/officeDocument/2006/relationships/image" Target="../media/image34.png"/><Relationship Id="rId7" Type="http://schemas.openxmlformats.org/officeDocument/2006/relationships/image" Target="../media/image3.png"/><Relationship Id="rId2" Type="http://schemas.openxmlformats.org/officeDocument/2006/relationships/customXml" Target="../ink/ink1.xml"/><Relationship Id="rId16" Type="http://schemas.openxmlformats.org/officeDocument/2006/relationships/image" Target="../media/image8.png"/><Relationship Id="rId29" Type="http://schemas.openxmlformats.org/officeDocument/2006/relationships/customXml" Target="../ink/ink14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image" Target="../media/image5.png"/><Relationship Id="rId24" Type="http://schemas.openxmlformats.org/officeDocument/2006/relationships/image" Target="../media/image12.png"/><Relationship Id="rId32" Type="http://schemas.openxmlformats.org/officeDocument/2006/relationships/image" Target="../media/image16.png"/><Relationship Id="rId37" Type="http://schemas.openxmlformats.org/officeDocument/2006/relationships/customXml" Target="../ink/ink18.xml"/><Relationship Id="rId40" Type="http://schemas.openxmlformats.org/officeDocument/2006/relationships/image" Target="../media/image20.png"/><Relationship Id="rId45" Type="http://schemas.openxmlformats.org/officeDocument/2006/relationships/customXml" Target="../ink/ink22.xml"/><Relationship Id="rId53" Type="http://schemas.openxmlformats.org/officeDocument/2006/relationships/customXml" Target="../ink/ink26.xml"/><Relationship Id="rId58" Type="http://schemas.openxmlformats.org/officeDocument/2006/relationships/image" Target="../media/image29.png"/><Relationship Id="rId66" Type="http://schemas.openxmlformats.org/officeDocument/2006/relationships/image" Target="../media/image33.png"/><Relationship Id="rId5" Type="http://schemas.openxmlformats.org/officeDocument/2006/relationships/image" Target="../media/image2.png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14.png"/><Relationship Id="rId36" Type="http://schemas.openxmlformats.org/officeDocument/2006/relationships/image" Target="../media/image18.png"/><Relationship Id="rId49" Type="http://schemas.openxmlformats.org/officeDocument/2006/relationships/customXml" Target="../ink/ink24.xml"/><Relationship Id="rId57" Type="http://schemas.openxmlformats.org/officeDocument/2006/relationships/customXml" Target="../ink/ink28.xml"/><Relationship Id="rId61" Type="http://schemas.openxmlformats.org/officeDocument/2006/relationships/customXml" Target="../ink/ink30.xml"/><Relationship Id="rId10" Type="http://schemas.openxmlformats.org/officeDocument/2006/relationships/customXml" Target="../ink/ink5.xml"/><Relationship Id="rId19" Type="http://schemas.openxmlformats.org/officeDocument/2006/relationships/customXml" Target="../ink/ink9.xml"/><Relationship Id="rId31" Type="http://schemas.openxmlformats.org/officeDocument/2006/relationships/customXml" Target="../ink/ink15.xml"/><Relationship Id="rId44" Type="http://schemas.openxmlformats.org/officeDocument/2006/relationships/image" Target="../media/image22.png"/><Relationship Id="rId52" Type="http://schemas.openxmlformats.org/officeDocument/2006/relationships/image" Target="../media/image26.png"/><Relationship Id="rId60" Type="http://schemas.openxmlformats.org/officeDocument/2006/relationships/image" Target="../media/image30.png"/><Relationship Id="rId65" Type="http://schemas.openxmlformats.org/officeDocument/2006/relationships/customXml" Target="../ink/ink32.xml"/><Relationship Id="rId4" Type="http://schemas.openxmlformats.org/officeDocument/2006/relationships/customXml" Target="../ink/ink2.xml"/><Relationship Id="rId9" Type="http://schemas.openxmlformats.org/officeDocument/2006/relationships/image" Target="../media/image4.png"/><Relationship Id="rId14" Type="http://schemas.openxmlformats.org/officeDocument/2006/relationships/image" Target="../media/image7.png"/><Relationship Id="rId22" Type="http://schemas.openxmlformats.org/officeDocument/2006/relationships/image" Target="../media/image11.png"/><Relationship Id="rId27" Type="http://schemas.openxmlformats.org/officeDocument/2006/relationships/customXml" Target="../ink/ink13.xml"/><Relationship Id="rId30" Type="http://schemas.openxmlformats.org/officeDocument/2006/relationships/image" Target="../media/image15.png"/><Relationship Id="rId35" Type="http://schemas.openxmlformats.org/officeDocument/2006/relationships/customXml" Target="../ink/ink17.xml"/><Relationship Id="rId43" Type="http://schemas.openxmlformats.org/officeDocument/2006/relationships/customXml" Target="../ink/ink21.xml"/><Relationship Id="rId48" Type="http://schemas.openxmlformats.org/officeDocument/2006/relationships/image" Target="../media/image24.png"/><Relationship Id="rId56" Type="http://schemas.openxmlformats.org/officeDocument/2006/relationships/image" Target="../media/image28.png"/><Relationship Id="rId64" Type="http://schemas.openxmlformats.org/officeDocument/2006/relationships/image" Target="../media/image32.png"/><Relationship Id="rId69" Type="http://schemas.openxmlformats.org/officeDocument/2006/relationships/customXml" Target="../ink/ink34.xml"/><Relationship Id="rId8" Type="http://schemas.openxmlformats.org/officeDocument/2006/relationships/customXml" Target="../ink/ink4.xml"/><Relationship Id="rId51" Type="http://schemas.openxmlformats.org/officeDocument/2006/relationships/customXml" Target="../ink/ink25.xml"/><Relationship Id="rId3" Type="http://schemas.openxmlformats.org/officeDocument/2006/relationships/image" Target="../media/image1.png"/><Relationship Id="rId12" Type="http://schemas.openxmlformats.org/officeDocument/2006/relationships/customXml" Target="../ink/ink6.xml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customXml" Target="../ink/ink16.xml"/><Relationship Id="rId38" Type="http://schemas.openxmlformats.org/officeDocument/2006/relationships/image" Target="../media/image19.png"/><Relationship Id="rId46" Type="http://schemas.openxmlformats.org/officeDocument/2006/relationships/image" Target="../media/image23.png"/><Relationship Id="rId59" Type="http://schemas.openxmlformats.org/officeDocument/2006/relationships/customXml" Target="../ink/ink29.xml"/><Relationship Id="rId67" Type="http://schemas.openxmlformats.org/officeDocument/2006/relationships/customXml" Target="../ink/ink33.xml"/><Relationship Id="rId20" Type="http://schemas.openxmlformats.org/officeDocument/2006/relationships/image" Target="../media/image10.png"/><Relationship Id="rId41" Type="http://schemas.openxmlformats.org/officeDocument/2006/relationships/customXml" Target="../ink/ink20.xml"/><Relationship Id="rId54" Type="http://schemas.openxmlformats.org/officeDocument/2006/relationships/image" Target="../media/image27.png"/><Relationship Id="rId62" Type="http://schemas.openxmlformats.org/officeDocument/2006/relationships/image" Target="../media/image31.png"/><Relationship Id="rId70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99C244E3-06B5-477E-B703-BBA8B721D2DF}"/>
              </a:ext>
            </a:extLst>
          </p:cNvPr>
          <p:cNvGrpSpPr/>
          <p:nvPr/>
        </p:nvGrpSpPr>
        <p:grpSpPr>
          <a:xfrm rot="21385983">
            <a:off x="14809471" y="2845130"/>
            <a:ext cx="4728076" cy="25809240"/>
            <a:chOff x="7352507" y="-11030735"/>
            <a:chExt cx="5343169" cy="16288275"/>
          </a:xfrm>
        </p:grpSpPr>
        <p:sp>
          <p:nvSpPr>
            <p:cNvPr id="7" name="Bogen 6">
              <a:extLst>
                <a:ext uri="{FF2B5EF4-FFF2-40B4-BE49-F238E27FC236}">
                  <a16:creationId xmlns:a16="http://schemas.microsoft.com/office/drawing/2014/main" id="{96F1374D-BDB5-465C-AB32-089A63AE9638}"/>
                </a:ext>
              </a:extLst>
            </p:cNvPr>
            <p:cNvSpPr/>
            <p:nvPr/>
          </p:nvSpPr>
          <p:spPr>
            <a:xfrm rot="5821298">
              <a:off x="9142516" y="2580640"/>
              <a:ext cx="886891" cy="4466910"/>
            </a:xfrm>
            <a:prstGeom prst="arc">
              <a:avLst>
                <a:gd name="adj1" fmla="val 16173520"/>
                <a:gd name="adj2" fmla="val 19085002"/>
              </a:avLst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183101" tIns="91550" rIns="183101" bIns="9155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3604" dirty="0"/>
            </a:p>
          </p:txBody>
        </p: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DE1E1315-56E7-452A-B62B-CBEDD2594088}"/>
                </a:ext>
              </a:extLst>
            </p:cNvPr>
            <p:cNvCxnSpPr>
              <a:cxnSpLocks/>
              <a:stCxn id="7" idx="0"/>
            </p:cNvCxnSpPr>
            <p:nvPr/>
          </p:nvCxnSpPr>
          <p:spPr>
            <a:xfrm rot="214017" flipH="1" flipV="1">
              <a:off x="12606008" y="-11030735"/>
              <a:ext cx="89668" cy="16001675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083D226D-E80A-41FC-B17D-7DF2143EC50E}"/>
              </a:ext>
            </a:extLst>
          </p:cNvPr>
          <p:cNvCxnSpPr>
            <a:cxnSpLocks/>
          </p:cNvCxnSpPr>
          <p:nvPr/>
        </p:nvCxnSpPr>
        <p:spPr>
          <a:xfrm>
            <a:off x="2928158" y="28656529"/>
            <a:ext cx="15271561" cy="0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8">
            <a:extLst>
              <a:ext uri="{FF2B5EF4-FFF2-40B4-BE49-F238E27FC236}">
                <a16:creationId xmlns:a16="http://schemas.microsoft.com/office/drawing/2014/main" id="{B8A94E6B-387A-45BA-8E9E-09566EEA24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0646022" y="87988"/>
            <a:ext cx="369843" cy="739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83101" tIns="91550" rIns="183101" bIns="9155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sz="3604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C3343AFA-5715-4C3F-A006-D477D8A75A31}"/>
              </a:ext>
            </a:extLst>
          </p:cNvPr>
          <p:cNvSpPr/>
          <p:nvPr/>
        </p:nvSpPr>
        <p:spPr>
          <a:xfrm>
            <a:off x="946018" y="27826181"/>
            <a:ext cx="1188000" cy="118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Bogen 17">
            <a:extLst>
              <a:ext uri="{FF2B5EF4-FFF2-40B4-BE49-F238E27FC236}">
                <a16:creationId xmlns:a16="http://schemas.microsoft.com/office/drawing/2014/main" id="{4DB0C059-17F2-4267-89A0-5B7C25A5D843}"/>
              </a:ext>
            </a:extLst>
          </p:cNvPr>
          <p:cNvSpPr/>
          <p:nvPr/>
        </p:nvSpPr>
        <p:spPr>
          <a:xfrm rot="817923">
            <a:off x="14787837" y="608116"/>
            <a:ext cx="4599141" cy="7371216"/>
          </a:xfrm>
          <a:prstGeom prst="arc">
            <a:avLst>
              <a:gd name="adj1" fmla="val 16455495"/>
              <a:gd name="adj2" fmla="val 18904885"/>
            </a:avLst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183101" tIns="91550" rIns="183101" bIns="915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3604" dirty="0"/>
          </a:p>
        </p:txBody>
      </p:sp>
      <p:sp>
        <p:nvSpPr>
          <p:cNvPr id="19" name="Bogen 18">
            <a:extLst>
              <a:ext uri="{FF2B5EF4-FFF2-40B4-BE49-F238E27FC236}">
                <a16:creationId xmlns:a16="http://schemas.microsoft.com/office/drawing/2014/main" id="{C98DF6AE-0844-4D0A-9665-F234D8B9D256}"/>
              </a:ext>
            </a:extLst>
          </p:cNvPr>
          <p:cNvSpPr/>
          <p:nvPr/>
        </p:nvSpPr>
        <p:spPr>
          <a:xfrm rot="18400959">
            <a:off x="16499444" y="501576"/>
            <a:ext cx="3111496" cy="3890108"/>
          </a:xfrm>
          <a:prstGeom prst="arc">
            <a:avLst>
              <a:gd name="adj1" fmla="val 16173520"/>
              <a:gd name="adj2" fmla="val 19838063"/>
            </a:avLst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183101" tIns="91550" rIns="183101" bIns="915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3604" dirty="0"/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229BBE82-9B5F-4D03-B354-DD7F15748BFC}"/>
              </a:ext>
            </a:extLst>
          </p:cNvPr>
          <p:cNvCxnSpPr>
            <a:cxnSpLocks/>
          </p:cNvCxnSpPr>
          <p:nvPr/>
        </p:nvCxnSpPr>
        <p:spPr>
          <a:xfrm flipV="1">
            <a:off x="4470244" y="1290831"/>
            <a:ext cx="12000544" cy="17529353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Bogen 25">
            <a:extLst>
              <a:ext uri="{FF2B5EF4-FFF2-40B4-BE49-F238E27FC236}">
                <a16:creationId xmlns:a16="http://schemas.microsoft.com/office/drawing/2014/main" id="{2BDABA9A-25C4-4F9C-957C-91664DC05DC8}"/>
              </a:ext>
            </a:extLst>
          </p:cNvPr>
          <p:cNvSpPr/>
          <p:nvPr/>
        </p:nvSpPr>
        <p:spPr>
          <a:xfrm rot="7285905">
            <a:off x="2680363" y="16631622"/>
            <a:ext cx="1152405" cy="2862882"/>
          </a:xfrm>
          <a:prstGeom prst="arc">
            <a:avLst>
              <a:gd name="adj1" fmla="val 16173520"/>
              <a:gd name="adj2" fmla="val 19838063"/>
            </a:avLst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183101" tIns="91550" rIns="183101" bIns="915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3604" dirty="0"/>
          </a:p>
        </p:txBody>
      </p:sp>
      <p:sp>
        <p:nvSpPr>
          <p:cNvPr id="27" name="Bogen 26">
            <a:extLst>
              <a:ext uri="{FF2B5EF4-FFF2-40B4-BE49-F238E27FC236}">
                <a16:creationId xmlns:a16="http://schemas.microsoft.com/office/drawing/2014/main" id="{8453C0EF-7317-4F16-82FC-ADAF3CFC9AE9}"/>
              </a:ext>
            </a:extLst>
          </p:cNvPr>
          <p:cNvSpPr/>
          <p:nvPr/>
        </p:nvSpPr>
        <p:spPr>
          <a:xfrm rot="8751591">
            <a:off x="2225074" y="16038928"/>
            <a:ext cx="1406168" cy="2933726"/>
          </a:xfrm>
          <a:prstGeom prst="arc">
            <a:avLst>
              <a:gd name="adj1" fmla="val 17181859"/>
              <a:gd name="adj2" fmla="val 19838063"/>
            </a:avLst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183101" tIns="91550" rIns="183101" bIns="915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3604" dirty="0"/>
          </a:p>
        </p:txBody>
      </p:sp>
      <p:sp>
        <p:nvSpPr>
          <p:cNvPr id="28" name="Bogen 27">
            <a:extLst>
              <a:ext uri="{FF2B5EF4-FFF2-40B4-BE49-F238E27FC236}">
                <a16:creationId xmlns:a16="http://schemas.microsoft.com/office/drawing/2014/main" id="{5EAF99D1-716E-4C37-A232-0D1D577C41C5}"/>
              </a:ext>
            </a:extLst>
          </p:cNvPr>
          <p:cNvSpPr/>
          <p:nvPr/>
        </p:nvSpPr>
        <p:spPr>
          <a:xfrm rot="10559928">
            <a:off x="2202048" y="15550312"/>
            <a:ext cx="1406168" cy="2893371"/>
          </a:xfrm>
          <a:prstGeom prst="arc">
            <a:avLst>
              <a:gd name="adj1" fmla="val 17267543"/>
              <a:gd name="adj2" fmla="val 19838063"/>
            </a:avLst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183101" tIns="91550" rIns="183101" bIns="915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3604" dirty="0"/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53510E03-9C7D-4EA4-85D2-15F4B394A69A}"/>
              </a:ext>
            </a:extLst>
          </p:cNvPr>
          <p:cNvCxnSpPr>
            <a:cxnSpLocks/>
            <a:endCxn id="33" idx="0"/>
          </p:cNvCxnSpPr>
          <p:nvPr/>
        </p:nvCxnSpPr>
        <p:spPr>
          <a:xfrm flipH="1" flipV="1">
            <a:off x="2051514" y="879466"/>
            <a:ext cx="207600" cy="16626328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Bogen 32">
            <a:extLst>
              <a:ext uri="{FF2B5EF4-FFF2-40B4-BE49-F238E27FC236}">
                <a16:creationId xmlns:a16="http://schemas.microsoft.com/office/drawing/2014/main" id="{286AA5CA-24C4-4599-9860-5BA803915C9A}"/>
              </a:ext>
            </a:extLst>
          </p:cNvPr>
          <p:cNvSpPr/>
          <p:nvPr/>
        </p:nvSpPr>
        <p:spPr>
          <a:xfrm rot="17291522">
            <a:off x="2757674" y="-205831"/>
            <a:ext cx="1406168" cy="2933726"/>
          </a:xfrm>
          <a:prstGeom prst="arc">
            <a:avLst>
              <a:gd name="adj1" fmla="val 16017485"/>
              <a:gd name="adj2" fmla="val 19838063"/>
            </a:avLst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183101" tIns="91550" rIns="183101" bIns="915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3604" dirty="0"/>
          </a:p>
        </p:txBody>
      </p:sp>
      <p:sp>
        <p:nvSpPr>
          <p:cNvPr id="34" name="Bogen 33">
            <a:extLst>
              <a:ext uri="{FF2B5EF4-FFF2-40B4-BE49-F238E27FC236}">
                <a16:creationId xmlns:a16="http://schemas.microsoft.com/office/drawing/2014/main" id="{617396FF-0086-4ED1-99B9-7BA4D92BA017}"/>
              </a:ext>
            </a:extLst>
          </p:cNvPr>
          <p:cNvSpPr/>
          <p:nvPr/>
        </p:nvSpPr>
        <p:spPr>
          <a:xfrm rot="20217918">
            <a:off x="2980353" y="412122"/>
            <a:ext cx="840111" cy="1697820"/>
          </a:xfrm>
          <a:prstGeom prst="arc">
            <a:avLst>
              <a:gd name="adj1" fmla="val 16984151"/>
              <a:gd name="adj2" fmla="val 19535194"/>
            </a:avLst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183101" tIns="91550" rIns="183101" bIns="915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3604" dirty="0"/>
          </a:p>
        </p:txBody>
      </p: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C393EF86-0EB7-4567-B921-6DC675800B17}"/>
              </a:ext>
            </a:extLst>
          </p:cNvPr>
          <p:cNvCxnSpPr>
            <a:cxnSpLocks/>
            <a:endCxn id="34" idx="2"/>
          </p:cNvCxnSpPr>
          <p:nvPr/>
        </p:nvCxnSpPr>
        <p:spPr>
          <a:xfrm flipH="1" flipV="1">
            <a:off x="3659872" y="854568"/>
            <a:ext cx="13094546" cy="17069920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Bogen 37">
            <a:extLst>
              <a:ext uri="{FF2B5EF4-FFF2-40B4-BE49-F238E27FC236}">
                <a16:creationId xmlns:a16="http://schemas.microsoft.com/office/drawing/2014/main" id="{73A0B668-B3B7-4471-B9A1-4D202AD6D67C}"/>
              </a:ext>
            </a:extLst>
          </p:cNvPr>
          <p:cNvSpPr/>
          <p:nvPr/>
        </p:nvSpPr>
        <p:spPr>
          <a:xfrm rot="3072788">
            <a:off x="14881630" y="17353322"/>
            <a:ext cx="1406168" cy="2933726"/>
          </a:xfrm>
          <a:prstGeom prst="arc">
            <a:avLst>
              <a:gd name="adj1" fmla="val 16173520"/>
              <a:gd name="adj2" fmla="val 19838063"/>
            </a:avLst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183101" tIns="91550" rIns="183101" bIns="915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 sz="3604" dirty="0"/>
          </a:p>
        </p:txBody>
      </p: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A8F2857C-EFFF-4262-B784-74C00FEF767F}"/>
              </a:ext>
            </a:extLst>
          </p:cNvPr>
          <p:cNvCxnSpPr>
            <a:cxnSpLocks/>
          </p:cNvCxnSpPr>
          <p:nvPr/>
        </p:nvCxnSpPr>
        <p:spPr>
          <a:xfrm flipV="1">
            <a:off x="2365677" y="19090709"/>
            <a:ext cx="13961529" cy="6268281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824">
            <a:extLst>
              <a:ext uri="{FF2B5EF4-FFF2-40B4-BE49-F238E27FC236}">
                <a16:creationId xmlns:a16="http://schemas.microsoft.com/office/drawing/2014/main" id="{ACBAD2E2-F3AE-4D77-AF2B-5569EEF453DE}"/>
              </a:ext>
            </a:extLst>
          </p:cNvPr>
          <p:cNvGrpSpPr>
            <a:grpSpLocks/>
          </p:cNvGrpSpPr>
          <p:nvPr/>
        </p:nvGrpSpPr>
        <p:grpSpPr bwMode="auto">
          <a:xfrm>
            <a:off x="5875788" y="28656529"/>
            <a:ext cx="429260" cy="0"/>
            <a:chOff x="283" y="113"/>
            <a:chExt cx="675" cy="0"/>
          </a:xfrm>
        </p:grpSpPr>
        <p:cxnSp>
          <p:nvCxnSpPr>
            <p:cNvPr id="49" name="Line 825">
              <a:extLst>
                <a:ext uri="{FF2B5EF4-FFF2-40B4-BE49-F238E27FC236}">
                  <a16:creationId xmlns:a16="http://schemas.microsoft.com/office/drawing/2014/main" id="{BB753BA1-0305-49C6-AA87-5917FF7697E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23" y="113"/>
              <a:ext cx="335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0" name="Line 826">
              <a:extLst>
                <a:ext uri="{FF2B5EF4-FFF2-40B4-BE49-F238E27FC236}">
                  <a16:creationId xmlns:a16="http://schemas.microsoft.com/office/drawing/2014/main" id="{390DDE8B-3997-4299-B3A4-1B23DB0455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83" y="113"/>
              <a:ext cx="335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cxnSp>
        <p:nvCxnSpPr>
          <p:cNvPr id="52" name="Line 825">
            <a:extLst>
              <a:ext uri="{FF2B5EF4-FFF2-40B4-BE49-F238E27FC236}">
                <a16:creationId xmlns:a16="http://schemas.microsoft.com/office/drawing/2014/main" id="{492999D1-77EC-458B-BF51-EB46BEF9873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696528" y="28655168"/>
            <a:ext cx="213040" cy="0"/>
          </a:xfrm>
          <a:prstGeom prst="line">
            <a:avLst/>
          </a:prstGeom>
          <a:noFill/>
          <a:ln w="17964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54" name="Group 515">
            <a:extLst>
              <a:ext uri="{FF2B5EF4-FFF2-40B4-BE49-F238E27FC236}">
                <a16:creationId xmlns:a16="http://schemas.microsoft.com/office/drawing/2014/main" id="{9C7250BF-F13A-4617-871D-4C9EE4BE85A5}"/>
              </a:ext>
            </a:extLst>
          </p:cNvPr>
          <p:cNvGrpSpPr>
            <a:grpSpLocks/>
          </p:cNvGrpSpPr>
          <p:nvPr/>
        </p:nvGrpSpPr>
        <p:grpSpPr bwMode="auto">
          <a:xfrm>
            <a:off x="12489093" y="28655168"/>
            <a:ext cx="645795" cy="0"/>
            <a:chOff x="113" y="113"/>
            <a:chExt cx="1016" cy="0"/>
          </a:xfrm>
        </p:grpSpPr>
        <p:cxnSp>
          <p:nvCxnSpPr>
            <p:cNvPr id="55" name="Line 516">
              <a:extLst>
                <a:ext uri="{FF2B5EF4-FFF2-40B4-BE49-F238E27FC236}">
                  <a16:creationId xmlns:a16="http://schemas.microsoft.com/office/drawing/2014/main" id="{B70E3080-A812-4872-8B95-29890D2B5AD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6" name="Line 517">
              <a:extLst>
                <a:ext uri="{FF2B5EF4-FFF2-40B4-BE49-F238E27FC236}">
                  <a16:creationId xmlns:a16="http://schemas.microsoft.com/office/drawing/2014/main" id="{92A67369-CDB3-42D7-B45B-69A3E6C941E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7" name="Line 518">
              <a:extLst>
                <a:ext uri="{FF2B5EF4-FFF2-40B4-BE49-F238E27FC236}">
                  <a16:creationId xmlns:a16="http://schemas.microsoft.com/office/drawing/2014/main" id="{39108905-6706-4E63-9184-B2AB6B37077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58" name="Group 411">
            <a:extLst>
              <a:ext uri="{FF2B5EF4-FFF2-40B4-BE49-F238E27FC236}">
                <a16:creationId xmlns:a16="http://schemas.microsoft.com/office/drawing/2014/main" id="{3B5619D8-4CE1-4F14-894C-6644C28B0749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9179176" y="22465585"/>
            <a:ext cx="679484" cy="11718"/>
            <a:chOff x="-275" y="-11604"/>
            <a:chExt cx="1069" cy="11718"/>
          </a:xfrm>
        </p:grpSpPr>
        <p:cxnSp>
          <p:nvCxnSpPr>
            <p:cNvPr id="59" name="Line 412">
              <a:extLst>
                <a:ext uri="{FF2B5EF4-FFF2-40B4-BE49-F238E27FC236}">
                  <a16:creationId xmlns:a16="http://schemas.microsoft.com/office/drawing/2014/main" id="{C832B248-3FC1-40A3-9C95-F1560490967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 flipV="1">
              <a:off x="259" y="-421"/>
              <a:ext cx="1" cy="1068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0" name="Line 413">
              <a:extLst>
                <a:ext uri="{FF2B5EF4-FFF2-40B4-BE49-F238E27FC236}">
                  <a16:creationId xmlns:a16="http://schemas.microsoft.com/office/drawing/2014/main" id="{91A6F52A-D559-4572-8F3F-57DA640A7CE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-5958" y="-5921"/>
              <a:ext cx="11718" cy="351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" name="Line 414">
              <a:extLst>
                <a:ext uri="{FF2B5EF4-FFF2-40B4-BE49-F238E27FC236}">
                  <a16:creationId xmlns:a16="http://schemas.microsoft.com/office/drawing/2014/main" id="{EB10AC92-D0FD-4CCB-AE30-E0C236C381E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B78F70EB-9A2D-476B-870B-FFF1F06A4674}"/>
              </a:ext>
            </a:extLst>
          </p:cNvPr>
          <p:cNvGrpSpPr/>
          <p:nvPr/>
        </p:nvGrpSpPr>
        <p:grpSpPr>
          <a:xfrm>
            <a:off x="18608267" y="7293922"/>
            <a:ext cx="1263240" cy="1123560"/>
            <a:chOff x="18608267" y="7293922"/>
            <a:chExt cx="1263240" cy="1123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63" name="Freihand 62">
                  <a:extLst>
                    <a:ext uri="{FF2B5EF4-FFF2-40B4-BE49-F238E27FC236}">
                      <a16:creationId xmlns:a16="http://schemas.microsoft.com/office/drawing/2014/main" id="{A9C97322-2E09-4A1E-AB19-B29A9B32858E}"/>
                    </a:ext>
                  </a:extLst>
                </p14:cNvPr>
                <p14:cNvContentPartPr/>
                <p14:nvPr/>
              </p14:nvContentPartPr>
              <p14:xfrm>
                <a:off x="19780427" y="7482922"/>
                <a:ext cx="360" cy="360"/>
              </p14:xfrm>
            </p:contentPart>
          </mc:Choice>
          <mc:Fallback xmlns="">
            <p:pic>
              <p:nvPicPr>
                <p:cNvPr id="63" name="Freihand 62">
                  <a:extLst>
                    <a:ext uri="{FF2B5EF4-FFF2-40B4-BE49-F238E27FC236}">
                      <a16:creationId xmlns:a16="http://schemas.microsoft.com/office/drawing/2014/main" id="{A9C97322-2E09-4A1E-AB19-B29A9B32858E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9771427" y="7473922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64" name="Freihand 63">
                  <a:extLst>
                    <a:ext uri="{FF2B5EF4-FFF2-40B4-BE49-F238E27FC236}">
                      <a16:creationId xmlns:a16="http://schemas.microsoft.com/office/drawing/2014/main" id="{E720FEEC-31CA-4F8D-A874-C8A5FE33B820}"/>
                    </a:ext>
                  </a:extLst>
                </p14:cNvPr>
                <p14:cNvContentPartPr/>
                <p14:nvPr/>
              </p14:nvContentPartPr>
              <p14:xfrm>
                <a:off x="19371107" y="7314802"/>
                <a:ext cx="195840" cy="465480"/>
              </p14:xfrm>
            </p:contentPart>
          </mc:Choice>
          <mc:Fallback xmlns="">
            <p:pic>
              <p:nvPicPr>
                <p:cNvPr id="64" name="Freihand 63">
                  <a:extLst>
                    <a:ext uri="{FF2B5EF4-FFF2-40B4-BE49-F238E27FC236}">
                      <a16:creationId xmlns:a16="http://schemas.microsoft.com/office/drawing/2014/main" id="{E720FEEC-31CA-4F8D-A874-C8A5FE33B82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9362107" y="7305802"/>
                  <a:ext cx="213480" cy="48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65" name="Freihand 64">
                  <a:extLst>
                    <a:ext uri="{FF2B5EF4-FFF2-40B4-BE49-F238E27FC236}">
                      <a16:creationId xmlns:a16="http://schemas.microsoft.com/office/drawing/2014/main" id="{D3590E93-B7CB-4FA1-88EA-E50C03080705}"/>
                    </a:ext>
                  </a:extLst>
                </p14:cNvPr>
                <p14:cNvContentPartPr/>
                <p14:nvPr/>
              </p14:nvContentPartPr>
              <p14:xfrm>
                <a:off x="18608267" y="7293922"/>
                <a:ext cx="1263240" cy="1123560"/>
              </p14:xfrm>
            </p:contentPart>
          </mc:Choice>
          <mc:Fallback xmlns="">
            <p:pic>
              <p:nvPicPr>
                <p:cNvPr id="65" name="Freihand 64">
                  <a:extLst>
                    <a:ext uri="{FF2B5EF4-FFF2-40B4-BE49-F238E27FC236}">
                      <a16:creationId xmlns:a16="http://schemas.microsoft.com/office/drawing/2014/main" id="{D3590E93-B7CB-4FA1-88EA-E50C0308070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8545267" y="7230922"/>
                  <a:ext cx="1388880" cy="1249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7" name="Group 515">
            <a:extLst>
              <a:ext uri="{FF2B5EF4-FFF2-40B4-BE49-F238E27FC236}">
                <a16:creationId xmlns:a16="http://schemas.microsoft.com/office/drawing/2014/main" id="{23902825-0ECC-4686-B174-00863EE1DC93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9132354" y="9286088"/>
            <a:ext cx="645795" cy="0"/>
            <a:chOff x="113" y="113"/>
            <a:chExt cx="1016" cy="0"/>
          </a:xfrm>
        </p:grpSpPr>
        <p:cxnSp>
          <p:nvCxnSpPr>
            <p:cNvPr id="68" name="Line 516">
              <a:extLst>
                <a:ext uri="{FF2B5EF4-FFF2-40B4-BE49-F238E27FC236}">
                  <a16:creationId xmlns:a16="http://schemas.microsoft.com/office/drawing/2014/main" id="{D7A17CC9-BDA7-48CD-9F20-F9E4D455326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9" name="Line 517">
              <a:extLst>
                <a:ext uri="{FF2B5EF4-FFF2-40B4-BE49-F238E27FC236}">
                  <a16:creationId xmlns:a16="http://schemas.microsoft.com/office/drawing/2014/main" id="{16B65369-8DCF-4E7A-A446-956D300CAE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70" name="Line 518">
              <a:extLst>
                <a:ext uri="{FF2B5EF4-FFF2-40B4-BE49-F238E27FC236}">
                  <a16:creationId xmlns:a16="http://schemas.microsoft.com/office/drawing/2014/main" id="{CAA480ED-82BB-40DD-A296-F7B4286C2F6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cxnSp>
        <p:nvCxnSpPr>
          <p:cNvPr id="71" name="Line 413">
            <a:extLst>
              <a:ext uri="{FF2B5EF4-FFF2-40B4-BE49-F238E27FC236}">
                <a16:creationId xmlns:a16="http://schemas.microsoft.com/office/drawing/2014/main" id="{1BD21955-5806-432C-9179-4EFC57B051D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9348467" y="9286088"/>
            <a:ext cx="213570" cy="0"/>
          </a:xfrm>
          <a:prstGeom prst="line">
            <a:avLst/>
          </a:prstGeom>
          <a:noFill/>
          <a:ln w="179640" cap="flat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72" name="Group 515">
            <a:extLst>
              <a:ext uri="{FF2B5EF4-FFF2-40B4-BE49-F238E27FC236}">
                <a16:creationId xmlns:a16="http://schemas.microsoft.com/office/drawing/2014/main" id="{F0ED2958-219F-43B1-A619-030174747971}"/>
              </a:ext>
            </a:extLst>
          </p:cNvPr>
          <p:cNvGrpSpPr>
            <a:grpSpLocks/>
          </p:cNvGrpSpPr>
          <p:nvPr/>
        </p:nvGrpSpPr>
        <p:grpSpPr bwMode="auto">
          <a:xfrm rot="7518809">
            <a:off x="14891137" y="2856817"/>
            <a:ext cx="643186" cy="192519"/>
            <a:chOff x="113" y="113"/>
            <a:chExt cx="1016" cy="0"/>
          </a:xfrm>
        </p:grpSpPr>
        <p:cxnSp>
          <p:nvCxnSpPr>
            <p:cNvPr id="73" name="Line 516">
              <a:extLst>
                <a:ext uri="{FF2B5EF4-FFF2-40B4-BE49-F238E27FC236}">
                  <a16:creationId xmlns:a16="http://schemas.microsoft.com/office/drawing/2014/main" id="{FB682BBC-9A0B-4D21-A50D-886D40596BA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74" name="Line 517">
              <a:extLst>
                <a:ext uri="{FF2B5EF4-FFF2-40B4-BE49-F238E27FC236}">
                  <a16:creationId xmlns:a16="http://schemas.microsoft.com/office/drawing/2014/main" id="{01088579-D8D5-4A01-9E6A-62AF5CAA4AA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cxnSp>
        <p:nvCxnSpPr>
          <p:cNvPr id="76" name="Line 413">
            <a:extLst>
              <a:ext uri="{FF2B5EF4-FFF2-40B4-BE49-F238E27FC236}">
                <a16:creationId xmlns:a16="http://schemas.microsoft.com/office/drawing/2014/main" id="{26371316-0B7C-4B0B-806F-1A7DAFF18300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15224478" y="2924331"/>
            <a:ext cx="126391" cy="171956"/>
          </a:xfrm>
          <a:prstGeom prst="line">
            <a:avLst/>
          </a:prstGeom>
          <a:noFill/>
          <a:ln w="179640" cap="flat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0" name="Freihand 79">
                <a:extLst>
                  <a:ext uri="{FF2B5EF4-FFF2-40B4-BE49-F238E27FC236}">
                    <a16:creationId xmlns:a16="http://schemas.microsoft.com/office/drawing/2014/main" id="{383688B3-DD4A-4A8C-8169-82BE963A9AAC}"/>
                  </a:ext>
                </a:extLst>
              </p14:cNvPr>
              <p14:cNvContentPartPr/>
              <p14:nvPr/>
            </p14:nvContentPartPr>
            <p14:xfrm>
              <a:off x="14384439" y="3641996"/>
              <a:ext cx="930960" cy="604440"/>
            </p14:xfrm>
          </p:contentPart>
        </mc:Choice>
        <mc:Fallback xmlns="">
          <p:pic>
            <p:nvPicPr>
              <p:cNvPr id="80" name="Freihand 79">
                <a:extLst>
                  <a:ext uri="{FF2B5EF4-FFF2-40B4-BE49-F238E27FC236}">
                    <a16:creationId xmlns:a16="http://schemas.microsoft.com/office/drawing/2014/main" id="{383688B3-DD4A-4A8C-8169-82BE963A9AAC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4321799" y="3578996"/>
                <a:ext cx="1056600" cy="73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81" name="Freihand 80">
                <a:extLst>
                  <a:ext uri="{FF2B5EF4-FFF2-40B4-BE49-F238E27FC236}">
                    <a16:creationId xmlns:a16="http://schemas.microsoft.com/office/drawing/2014/main" id="{DE4753AC-007A-46A7-86FD-86EEDFD749B8}"/>
                  </a:ext>
                </a:extLst>
              </p14:cNvPr>
              <p14:cNvContentPartPr/>
              <p14:nvPr/>
            </p14:nvContentPartPr>
            <p14:xfrm>
              <a:off x="14234319" y="3932156"/>
              <a:ext cx="551880" cy="368280"/>
            </p14:xfrm>
          </p:contentPart>
        </mc:Choice>
        <mc:Fallback xmlns="">
          <p:pic>
            <p:nvPicPr>
              <p:cNvPr id="81" name="Freihand 80">
                <a:extLst>
                  <a:ext uri="{FF2B5EF4-FFF2-40B4-BE49-F238E27FC236}">
                    <a16:creationId xmlns:a16="http://schemas.microsoft.com/office/drawing/2014/main" id="{DE4753AC-007A-46A7-86FD-86EEDFD749B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4171319" y="3869156"/>
                <a:ext cx="677520" cy="49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82" name="Freihand 81">
                <a:extLst>
                  <a:ext uri="{FF2B5EF4-FFF2-40B4-BE49-F238E27FC236}">
                    <a16:creationId xmlns:a16="http://schemas.microsoft.com/office/drawing/2014/main" id="{47E95782-D3B2-44AE-AA87-3064BD4BA7C7}"/>
                  </a:ext>
                </a:extLst>
              </p14:cNvPr>
              <p14:cNvContentPartPr/>
              <p14:nvPr/>
            </p14:nvContentPartPr>
            <p14:xfrm>
              <a:off x="13102119" y="8379193"/>
              <a:ext cx="360" cy="360"/>
            </p14:xfrm>
          </p:contentPart>
        </mc:Choice>
        <mc:Fallback xmlns="">
          <p:pic>
            <p:nvPicPr>
              <p:cNvPr id="82" name="Freihand 81">
                <a:extLst>
                  <a:ext uri="{FF2B5EF4-FFF2-40B4-BE49-F238E27FC236}">
                    <a16:creationId xmlns:a16="http://schemas.microsoft.com/office/drawing/2014/main" id="{47E95782-D3B2-44AE-AA87-3064BD4BA7C7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3039119" y="8316553"/>
                <a:ext cx="126000" cy="126000"/>
              </a:xfrm>
              <a:prstGeom prst="rect">
                <a:avLst/>
              </a:prstGeom>
            </p:spPr>
          </p:pic>
        </mc:Fallback>
      </mc:AlternateContent>
      <p:grpSp>
        <p:nvGrpSpPr>
          <p:cNvPr id="84" name="Group 330">
            <a:extLst>
              <a:ext uri="{FF2B5EF4-FFF2-40B4-BE49-F238E27FC236}">
                <a16:creationId xmlns:a16="http://schemas.microsoft.com/office/drawing/2014/main" id="{CBD9EA9E-AB24-4C1B-8209-CD3FDFC36B27}"/>
              </a:ext>
            </a:extLst>
          </p:cNvPr>
          <p:cNvGrpSpPr>
            <a:grpSpLocks/>
          </p:cNvGrpSpPr>
          <p:nvPr/>
        </p:nvGrpSpPr>
        <p:grpSpPr bwMode="auto">
          <a:xfrm rot="7499829">
            <a:off x="11098247" y="8664651"/>
            <a:ext cx="647066" cy="0"/>
            <a:chOff x="113" y="113"/>
            <a:chExt cx="1018" cy="0"/>
          </a:xfrm>
        </p:grpSpPr>
        <p:cxnSp>
          <p:nvCxnSpPr>
            <p:cNvPr id="85" name="Line 331">
              <a:extLst>
                <a:ext uri="{FF2B5EF4-FFF2-40B4-BE49-F238E27FC236}">
                  <a16:creationId xmlns:a16="http://schemas.microsoft.com/office/drawing/2014/main" id="{5BFB3985-D68E-47A8-9629-FAFB19A9D1B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5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6" name="Line 332">
              <a:extLst>
                <a:ext uri="{FF2B5EF4-FFF2-40B4-BE49-F238E27FC236}">
                  <a16:creationId xmlns:a16="http://schemas.microsoft.com/office/drawing/2014/main" id="{2364E764-B732-401D-AF27-B0B77D97567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8" name="Group 411">
            <a:extLst>
              <a:ext uri="{FF2B5EF4-FFF2-40B4-BE49-F238E27FC236}">
                <a16:creationId xmlns:a16="http://schemas.microsoft.com/office/drawing/2014/main" id="{89FB9707-D7F3-4332-B508-BC8EFC1B106A}"/>
              </a:ext>
            </a:extLst>
          </p:cNvPr>
          <p:cNvGrpSpPr>
            <a:grpSpLocks/>
          </p:cNvGrpSpPr>
          <p:nvPr/>
        </p:nvGrpSpPr>
        <p:grpSpPr bwMode="auto">
          <a:xfrm rot="18296621">
            <a:off x="7117478" y="14443163"/>
            <a:ext cx="679484" cy="11718"/>
            <a:chOff x="-275" y="-11604"/>
            <a:chExt cx="1069" cy="11718"/>
          </a:xfrm>
        </p:grpSpPr>
        <p:cxnSp>
          <p:nvCxnSpPr>
            <p:cNvPr id="89" name="Line 412">
              <a:extLst>
                <a:ext uri="{FF2B5EF4-FFF2-40B4-BE49-F238E27FC236}">
                  <a16:creationId xmlns:a16="http://schemas.microsoft.com/office/drawing/2014/main" id="{8E1E2DDB-2BF5-49CA-94F6-F8D7074141C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 flipV="1">
              <a:off x="259" y="-421"/>
              <a:ext cx="1" cy="1068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90" name="Line 413">
              <a:extLst>
                <a:ext uri="{FF2B5EF4-FFF2-40B4-BE49-F238E27FC236}">
                  <a16:creationId xmlns:a16="http://schemas.microsoft.com/office/drawing/2014/main" id="{A7DE5618-6BD3-42A2-B2F7-62EF81A8880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-5958" y="-5921"/>
              <a:ext cx="11718" cy="351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91" name="Line 414">
              <a:extLst>
                <a:ext uri="{FF2B5EF4-FFF2-40B4-BE49-F238E27FC236}">
                  <a16:creationId xmlns:a16="http://schemas.microsoft.com/office/drawing/2014/main" id="{8386811F-49AF-463F-BA96-475A870C5EF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92" name="Group 411">
            <a:extLst>
              <a:ext uri="{FF2B5EF4-FFF2-40B4-BE49-F238E27FC236}">
                <a16:creationId xmlns:a16="http://schemas.microsoft.com/office/drawing/2014/main" id="{B68FE4E7-1B14-418B-B62A-8D4F7A977D1D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881710" y="14942217"/>
            <a:ext cx="678848" cy="1"/>
            <a:chOff x="-274" y="112"/>
            <a:chExt cx="1068" cy="1"/>
          </a:xfrm>
        </p:grpSpPr>
        <p:cxnSp>
          <p:nvCxnSpPr>
            <p:cNvPr id="93" name="Line 412">
              <a:extLst>
                <a:ext uri="{FF2B5EF4-FFF2-40B4-BE49-F238E27FC236}">
                  <a16:creationId xmlns:a16="http://schemas.microsoft.com/office/drawing/2014/main" id="{3735E53F-868C-402C-B356-A93A64C4570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 flipV="1">
              <a:off x="259" y="-421"/>
              <a:ext cx="1" cy="1068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95" name="Line 414">
              <a:extLst>
                <a:ext uri="{FF2B5EF4-FFF2-40B4-BE49-F238E27FC236}">
                  <a16:creationId xmlns:a16="http://schemas.microsoft.com/office/drawing/2014/main" id="{A9CD7EEB-062B-4566-AB38-08A08A13CC0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cxnSp>
        <p:nvCxnSpPr>
          <p:cNvPr id="96" name="Line 414">
            <a:extLst>
              <a:ext uri="{FF2B5EF4-FFF2-40B4-BE49-F238E27FC236}">
                <a16:creationId xmlns:a16="http://schemas.microsoft.com/office/drawing/2014/main" id="{DD3393DB-1CA6-4DB5-95B2-F477E29830E5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109545" y="14709261"/>
            <a:ext cx="213570" cy="0"/>
          </a:xfrm>
          <a:prstGeom prst="line">
            <a:avLst/>
          </a:prstGeom>
          <a:noFill/>
          <a:ln w="17964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97" name="Line 412">
            <a:extLst>
              <a:ext uri="{FF2B5EF4-FFF2-40B4-BE49-F238E27FC236}">
                <a16:creationId xmlns:a16="http://schemas.microsoft.com/office/drawing/2014/main" id="{598B1225-4505-418B-857A-C46326DA7002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2216330" y="14412357"/>
            <a:ext cx="1" cy="234323"/>
          </a:xfrm>
          <a:prstGeom prst="line">
            <a:avLst/>
          </a:prstGeom>
          <a:noFill/>
          <a:ln w="179640" cap="flat">
            <a:solidFill>
              <a:srgbClr val="00CC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99" name="Group 411">
            <a:extLst>
              <a:ext uri="{FF2B5EF4-FFF2-40B4-BE49-F238E27FC236}">
                <a16:creationId xmlns:a16="http://schemas.microsoft.com/office/drawing/2014/main" id="{8BF3F92B-D0EC-421B-8D30-709309AAF90C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1789134" y="6954497"/>
            <a:ext cx="678848" cy="1"/>
            <a:chOff x="-274" y="112"/>
            <a:chExt cx="1068" cy="1"/>
          </a:xfrm>
        </p:grpSpPr>
        <p:cxnSp>
          <p:nvCxnSpPr>
            <p:cNvPr id="100" name="Line 412">
              <a:extLst>
                <a:ext uri="{FF2B5EF4-FFF2-40B4-BE49-F238E27FC236}">
                  <a16:creationId xmlns:a16="http://schemas.microsoft.com/office/drawing/2014/main" id="{419E9F9B-4718-43AD-9A15-85B01B3C423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 flipV="1">
              <a:off x="259" y="-421"/>
              <a:ext cx="1" cy="1068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01" name="Line 414">
              <a:extLst>
                <a:ext uri="{FF2B5EF4-FFF2-40B4-BE49-F238E27FC236}">
                  <a16:creationId xmlns:a16="http://schemas.microsoft.com/office/drawing/2014/main" id="{6E5EC0B1-B610-431B-A47D-80025BFE69D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4" y="112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cxnSp>
        <p:nvCxnSpPr>
          <p:cNvPr id="105" name="Line 414">
            <a:extLst>
              <a:ext uri="{FF2B5EF4-FFF2-40B4-BE49-F238E27FC236}">
                <a16:creationId xmlns:a16="http://schemas.microsoft.com/office/drawing/2014/main" id="{6F825D5F-030B-4A4B-9FE8-42D171158EA8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>
            <a:off x="2021772" y="6585428"/>
            <a:ext cx="213570" cy="0"/>
          </a:xfrm>
          <a:prstGeom prst="line">
            <a:avLst/>
          </a:prstGeom>
          <a:noFill/>
          <a:ln w="17964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06" name="Group 411">
            <a:extLst>
              <a:ext uri="{FF2B5EF4-FFF2-40B4-BE49-F238E27FC236}">
                <a16:creationId xmlns:a16="http://schemas.microsoft.com/office/drawing/2014/main" id="{7F2C69C4-B21E-43B3-95E7-EF0FA3767848}"/>
              </a:ext>
            </a:extLst>
          </p:cNvPr>
          <p:cNvGrpSpPr>
            <a:grpSpLocks/>
          </p:cNvGrpSpPr>
          <p:nvPr/>
        </p:nvGrpSpPr>
        <p:grpSpPr bwMode="auto">
          <a:xfrm rot="3069691">
            <a:off x="5278687" y="3390980"/>
            <a:ext cx="644524" cy="0"/>
            <a:chOff x="113" y="113"/>
            <a:chExt cx="1014" cy="0"/>
          </a:xfrm>
        </p:grpSpPr>
        <p:cxnSp>
          <p:nvCxnSpPr>
            <p:cNvPr id="107" name="Line 412">
              <a:extLst>
                <a:ext uri="{FF2B5EF4-FFF2-40B4-BE49-F238E27FC236}">
                  <a16:creationId xmlns:a16="http://schemas.microsoft.com/office/drawing/2014/main" id="{84918FDB-A9EB-4EB7-9D76-B78434980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49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08" name="Line 413">
              <a:extLst>
                <a:ext uri="{FF2B5EF4-FFF2-40B4-BE49-F238E27FC236}">
                  <a16:creationId xmlns:a16="http://schemas.microsoft.com/office/drawing/2014/main" id="{3EAF2AD7-3D9E-4022-BAB9-EEC75E27990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09" name="Line 414">
              <a:extLst>
                <a:ext uri="{FF2B5EF4-FFF2-40B4-BE49-F238E27FC236}">
                  <a16:creationId xmlns:a16="http://schemas.microsoft.com/office/drawing/2014/main" id="{2886FE85-4423-4F54-BF23-4507CDAF2B7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1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0" name="Group 330">
            <a:extLst>
              <a:ext uri="{FF2B5EF4-FFF2-40B4-BE49-F238E27FC236}">
                <a16:creationId xmlns:a16="http://schemas.microsoft.com/office/drawing/2014/main" id="{9C3D3A0D-8235-4AD3-AE8A-6A13D14AB500}"/>
              </a:ext>
            </a:extLst>
          </p:cNvPr>
          <p:cNvGrpSpPr>
            <a:grpSpLocks/>
          </p:cNvGrpSpPr>
          <p:nvPr/>
        </p:nvGrpSpPr>
        <p:grpSpPr bwMode="auto">
          <a:xfrm rot="3059346">
            <a:off x="9356506" y="8702152"/>
            <a:ext cx="647066" cy="0"/>
            <a:chOff x="113" y="113"/>
            <a:chExt cx="1018" cy="0"/>
          </a:xfrm>
        </p:grpSpPr>
        <p:cxnSp>
          <p:nvCxnSpPr>
            <p:cNvPr id="111" name="Line 331">
              <a:extLst>
                <a:ext uri="{FF2B5EF4-FFF2-40B4-BE49-F238E27FC236}">
                  <a16:creationId xmlns:a16="http://schemas.microsoft.com/office/drawing/2014/main" id="{CB2E0019-E0BC-432B-B500-1E086C56915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5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2" name="Line 332">
              <a:extLst>
                <a:ext uri="{FF2B5EF4-FFF2-40B4-BE49-F238E27FC236}">
                  <a16:creationId xmlns:a16="http://schemas.microsoft.com/office/drawing/2014/main" id="{10E176D3-4F63-404C-9878-34B65961EA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3" name="Group 411">
            <a:extLst>
              <a:ext uri="{FF2B5EF4-FFF2-40B4-BE49-F238E27FC236}">
                <a16:creationId xmlns:a16="http://schemas.microsoft.com/office/drawing/2014/main" id="{CBE49FCB-08BD-4ABD-908D-8DB32BB52EC4}"/>
              </a:ext>
            </a:extLst>
          </p:cNvPr>
          <p:cNvGrpSpPr>
            <a:grpSpLocks/>
          </p:cNvGrpSpPr>
          <p:nvPr/>
        </p:nvGrpSpPr>
        <p:grpSpPr bwMode="auto">
          <a:xfrm rot="13949066">
            <a:off x="12995347" y="13474559"/>
            <a:ext cx="678848" cy="1"/>
            <a:chOff x="-274" y="112"/>
            <a:chExt cx="1068" cy="1"/>
          </a:xfrm>
        </p:grpSpPr>
        <p:cxnSp>
          <p:nvCxnSpPr>
            <p:cNvPr id="114" name="Line 412">
              <a:extLst>
                <a:ext uri="{FF2B5EF4-FFF2-40B4-BE49-F238E27FC236}">
                  <a16:creationId xmlns:a16="http://schemas.microsoft.com/office/drawing/2014/main" id="{99DB4F10-C374-4144-BF45-4EA8C1B9EB3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 flipV="1">
              <a:off x="259" y="-421"/>
              <a:ext cx="1" cy="1068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5" name="Line 414">
              <a:extLst>
                <a:ext uri="{FF2B5EF4-FFF2-40B4-BE49-F238E27FC236}">
                  <a16:creationId xmlns:a16="http://schemas.microsoft.com/office/drawing/2014/main" id="{37C3773B-ED29-4AF1-917C-35717EC2FF1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cxnSp>
        <p:nvCxnSpPr>
          <p:cNvPr id="116" name="Line 414">
            <a:extLst>
              <a:ext uri="{FF2B5EF4-FFF2-40B4-BE49-F238E27FC236}">
                <a16:creationId xmlns:a16="http://schemas.microsoft.com/office/drawing/2014/main" id="{C66CD049-BD5C-416E-BBB4-9BC7A7D194EA}"/>
              </a:ext>
            </a:extLst>
          </p:cNvPr>
          <p:cNvCxnSpPr>
            <a:cxnSpLocks noChangeShapeType="1"/>
          </p:cNvCxnSpPr>
          <p:nvPr/>
        </p:nvCxnSpPr>
        <p:spPr bwMode="auto">
          <a:xfrm rot="13949066">
            <a:off x="13354509" y="13642270"/>
            <a:ext cx="213570" cy="0"/>
          </a:xfrm>
          <a:prstGeom prst="line">
            <a:avLst/>
          </a:prstGeom>
          <a:noFill/>
          <a:ln w="17964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17" name="Line 412">
            <a:extLst>
              <a:ext uri="{FF2B5EF4-FFF2-40B4-BE49-F238E27FC236}">
                <a16:creationId xmlns:a16="http://schemas.microsoft.com/office/drawing/2014/main" id="{EFFB6A98-C00D-4BE2-BBB2-01C4B7708DE6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13534253" y="13722977"/>
            <a:ext cx="106785" cy="156324"/>
          </a:xfrm>
          <a:prstGeom prst="line">
            <a:avLst/>
          </a:prstGeom>
          <a:noFill/>
          <a:ln w="179640" cap="flat">
            <a:solidFill>
              <a:srgbClr val="00CC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22" name="Line 412">
            <a:extLst>
              <a:ext uri="{FF2B5EF4-FFF2-40B4-BE49-F238E27FC236}">
                <a16:creationId xmlns:a16="http://schemas.microsoft.com/office/drawing/2014/main" id="{6A413AC0-3DE2-4B2E-AC64-DCBF381E51D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0887450" y="21431487"/>
            <a:ext cx="216570" cy="103032"/>
          </a:xfrm>
          <a:prstGeom prst="line">
            <a:avLst/>
          </a:prstGeom>
          <a:noFill/>
          <a:ln w="179640" cap="flat">
            <a:solidFill>
              <a:srgbClr val="00CC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26" name="Line 414">
            <a:extLst>
              <a:ext uri="{FF2B5EF4-FFF2-40B4-BE49-F238E27FC236}">
                <a16:creationId xmlns:a16="http://schemas.microsoft.com/office/drawing/2014/main" id="{4A6A30CC-6863-4785-AFC4-2144FD1CEE9D}"/>
              </a:ext>
            </a:extLst>
          </p:cNvPr>
          <p:cNvCxnSpPr>
            <a:cxnSpLocks noChangeShapeType="1"/>
          </p:cNvCxnSpPr>
          <p:nvPr/>
        </p:nvCxnSpPr>
        <p:spPr bwMode="auto">
          <a:xfrm rot="9302610">
            <a:off x="10683851" y="21579575"/>
            <a:ext cx="213571" cy="0"/>
          </a:xfrm>
          <a:prstGeom prst="line">
            <a:avLst/>
          </a:prstGeom>
          <a:noFill/>
          <a:ln w="17964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35" name="Line 413">
            <a:extLst>
              <a:ext uri="{FF2B5EF4-FFF2-40B4-BE49-F238E27FC236}">
                <a16:creationId xmlns:a16="http://schemas.microsoft.com/office/drawing/2014/main" id="{C980D290-65CB-49F4-B0BE-DDA50C89D414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11262057" y="21281230"/>
            <a:ext cx="187380" cy="79513"/>
          </a:xfrm>
          <a:prstGeom prst="line">
            <a:avLst/>
          </a:prstGeom>
          <a:noFill/>
          <a:ln w="179640" cap="flat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145" name="Grafik 144">
            <a:extLst>
              <a:ext uri="{FF2B5EF4-FFF2-40B4-BE49-F238E27FC236}">
                <a16:creationId xmlns:a16="http://schemas.microsoft.com/office/drawing/2014/main" id="{E8878051-B868-47D7-8B0B-57F3A789913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38504" y="23511321"/>
            <a:ext cx="1566543" cy="720966"/>
          </a:xfrm>
          <a:prstGeom prst="rect">
            <a:avLst/>
          </a:prstGeom>
        </p:spPr>
      </p:pic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312649F0-76EF-EA4A-A465-D4A39F7784B4}"/>
              </a:ext>
            </a:extLst>
          </p:cNvPr>
          <p:cNvGrpSpPr/>
          <p:nvPr/>
        </p:nvGrpSpPr>
        <p:grpSpPr>
          <a:xfrm>
            <a:off x="16381379" y="1220401"/>
            <a:ext cx="216360" cy="203040"/>
            <a:chOff x="16381379" y="1220401"/>
            <a:chExt cx="216360" cy="203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" name="Freihand 1">
                  <a:extLst>
                    <a:ext uri="{FF2B5EF4-FFF2-40B4-BE49-F238E27FC236}">
                      <a16:creationId xmlns:a16="http://schemas.microsoft.com/office/drawing/2014/main" id="{FFF11334-9D72-1D49-B247-7EBDF6C45603}"/>
                    </a:ext>
                  </a:extLst>
                </p14:cNvPr>
                <p14:cNvContentPartPr/>
                <p14:nvPr/>
              </p14:nvContentPartPr>
              <p14:xfrm>
                <a:off x="16460579" y="1280881"/>
                <a:ext cx="16920" cy="22320"/>
              </p14:xfrm>
            </p:contentPart>
          </mc:Choice>
          <mc:Fallback xmlns="">
            <p:pic>
              <p:nvPicPr>
                <p:cNvPr id="2" name="Freihand 1">
                  <a:extLst>
                    <a:ext uri="{FF2B5EF4-FFF2-40B4-BE49-F238E27FC236}">
                      <a16:creationId xmlns:a16="http://schemas.microsoft.com/office/drawing/2014/main" id="{FFF11334-9D72-1D49-B247-7EBDF6C45603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16352579" y="1172881"/>
                  <a:ext cx="232560" cy="23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3" name="Freihand 2">
                  <a:extLst>
                    <a:ext uri="{FF2B5EF4-FFF2-40B4-BE49-F238E27FC236}">
                      <a16:creationId xmlns:a16="http://schemas.microsoft.com/office/drawing/2014/main" id="{1192AC09-5167-0740-9246-2F4E57080AE4}"/>
                    </a:ext>
                  </a:extLst>
                </p14:cNvPr>
                <p14:cNvContentPartPr/>
                <p14:nvPr/>
              </p14:nvContentPartPr>
              <p14:xfrm>
                <a:off x="16449779" y="1324441"/>
                <a:ext cx="16920" cy="11160"/>
              </p14:xfrm>
            </p:contentPart>
          </mc:Choice>
          <mc:Fallback xmlns="">
            <p:pic>
              <p:nvPicPr>
                <p:cNvPr id="3" name="Freihand 2">
                  <a:extLst>
                    <a:ext uri="{FF2B5EF4-FFF2-40B4-BE49-F238E27FC236}">
                      <a16:creationId xmlns:a16="http://schemas.microsoft.com/office/drawing/2014/main" id="{1192AC09-5167-0740-9246-2F4E57080AE4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16341779" y="1216801"/>
                  <a:ext cx="232560" cy="22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1" name="Freihand 10">
                  <a:extLst>
                    <a:ext uri="{FF2B5EF4-FFF2-40B4-BE49-F238E27FC236}">
                      <a16:creationId xmlns:a16="http://schemas.microsoft.com/office/drawing/2014/main" id="{093BB736-1B0E-7B42-9A46-F287AE7BBE7D}"/>
                    </a:ext>
                  </a:extLst>
                </p14:cNvPr>
                <p14:cNvContentPartPr/>
                <p14:nvPr/>
              </p14:nvContentPartPr>
              <p14:xfrm>
                <a:off x="16452659" y="1228321"/>
                <a:ext cx="68400" cy="87840"/>
              </p14:xfrm>
            </p:contentPart>
          </mc:Choice>
          <mc:Fallback xmlns="">
            <p:pic>
              <p:nvPicPr>
                <p:cNvPr id="11" name="Freihand 10">
                  <a:extLst>
                    <a:ext uri="{FF2B5EF4-FFF2-40B4-BE49-F238E27FC236}">
                      <a16:creationId xmlns:a16="http://schemas.microsoft.com/office/drawing/2014/main" id="{093BB736-1B0E-7B42-9A46-F287AE7BBE7D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16344659" y="1120681"/>
                  <a:ext cx="284040" cy="30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2" name="Freihand 11">
                  <a:extLst>
                    <a:ext uri="{FF2B5EF4-FFF2-40B4-BE49-F238E27FC236}">
                      <a16:creationId xmlns:a16="http://schemas.microsoft.com/office/drawing/2014/main" id="{F28ABD1D-F0B0-F348-A39C-08DABF2714D4}"/>
                    </a:ext>
                  </a:extLst>
                </p14:cNvPr>
                <p14:cNvContentPartPr/>
                <p14:nvPr/>
              </p14:nvContentPartPr>
              <p14:xfrm>
                <a:off x="16453379" y="1253521"/>
                <a:ext cx="62280" cy="54000"/>
              </p14:xfrm>
            </p:contentPart>
          </mc:Choice>
          <mc:Fallback xmlns="">
            <p:pic>
              <p:nvPicPr>
                <p:cNvPr id="12" name="Freihand 11">
                  <a:extLst>
                    <a:ext uri="{FF2B5EF4-FFF2-40B4-BE49-F238E27FC236}">
                      <a16:creationId xmlns:a16="http://schemas.microsoft.com/office/drawing/2014/main" id="{F28ABD1D-F0B0-F348-A39C-08DABF2714D4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16345379" y="1145521"/>
                  <a:ext cx="277920" cy="26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3" name="Freihand 12">
                  <a:extLst>
                    <a:ext uri="{FF2B5EF4-FFF2-40B4-BE49-F238E27FC236}">
                      <a16:creationId xmlns:a16="http://schemas.microsoft.com/office/drawing/2014/main" id="{4BF37F10-CEBC-E84E-A1FC-6B829F9F0246}"/>
                    </a:ext>
                  </a:extLst>
                </p14:cNvPr>
                <p14:cNvContentPartPr/>
                <p14:nvPr/>
              </p14:nvContentPartPr>
              <p14:xfrm>
                <a:off x="16444019" y="1258921"/>
                <a:ext cx="55080" cy="44640"/>
              </p14:xfrm>
            </p:contentPart>
          </mc:Choice>
          <mc:Fallback xmlns="">
            <p:pic>
              <p:nvPicPr>
                <p:cNvPr id="13" name="Freihand 12">
                  <a:extLst>
                    <a:ext uri="{FF2B5EF4-FFF2-40B4-BE49-F238E27FC236}">
                      <a16:creationId xmlns:a16="http://schemas.microsoft.com/office/drawing/2014/main" id="{4BF37F10-CEBC-E84E-A1FC-6B829F9F0246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16336379" y="1150921"/>
                  <a:ext cx="270720" cy="26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0" name="Freihand 19">
                  <a:extLst>
                    <a:ext uri="{FF2B5EF4-FFF2-40B4-BE49-F238E27FC236}">
                      <a16:creationId xmlns:a16="http://schemas.microsoft.com/office/drawing/2014/main" id="{3FA03489-7C15-524C-B5FA-DAACC1001E0C}"/>
                    </a:ext>
                  </a:extLst>
                </p14:cNvPr>
                <p14:cNvContentPartPr/>
                <p14:nvPr/>
              </p14:nvContentPartPr>
              <p14:xfrm>
                <a:off x="16433219" y="1226161"/>
                <a:ext cx="126360" cy="164520"/>
              </p14:xfrm>
            </p:contentPart>
          </mc:Choice>
          <mc:Fallback xmlns="">
            <p:pic>
              <p:nvPicPr>
                <p:cNvPr id="20" name="Freihand 19">
                  <a:extLst>
                    <a:ext uri="{FF2B5EF4-FFF2-40B4-BE49-F238E27FC236}">
                      <a16:creationId xmlns:a16="http://schemas.microsoft.com/office/drawing/2014/main" id="{3FA03489-7C15-524C-B5FA-DAACC1001E0C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16371659" y="1164601"/>
                  <a:ext cx="249480" cy="28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2" name="Freihand 21">
                  <a:extLst>
                    <a:ext uri="{FF2B5EF4-FFF2-40B4-BE49-F238E27FC236}">
                      <a16:creationId xmlns:a16="http://schemas.microsoft.com/office/drawing/2014/main" id="{D00140E2-1686-334E-9978-DC033D4D5B49}"/>
                    </a:ext>
                  </a:extLst>
                </p14:cNvPr>
                <p14:cNvContentPartPr/>
                <p14:nvPr/>
              </p14:nvContentPartPr>
              <p14:xfrm>
                <a:off x="16427819" y="1247761"/>
                <a:ext cx="142560" cy="175680"/>
              </p14:xfrm>
            </p:contentPart>
          </mc:Choice>
          <mc:Fallback xmlns="">
            <p:pic>
              <p:nvPicPr>
                <p:cNvPr id="22" name="Freihand 21">
                  <a:extLst>
                    <a:ext uri="{FF2B5EF4-FFF2-40B4-BE49-F238E27FC236}">
                      <a16:creationId xmlns:a16="http://schemas.microsoft.com/office/drawing/2014/main" id="{D00140E2-1686-334E-9978-DC033D4D5B49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16366259" y="1186561"/>
                  <a:ext cx="265680" cy="29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23" name="Freihand 22">
                  <a:extLst>
                    <a:ext uri="{FF2B5EF4-FFF2-40B4-BE49-F238E27FC236}">
                      <a16:creationId xmlns:a16="http://schemas.microsoft.com/office/drawing/2014/main" id="{18956DBA-413C-AF4B-8672-ABE10BD860F3}"/>
                    </a:ext>
                  </a:extLst>
                </p14:cNvPr>
                <p14:cNvContentPartPr/>
                <p14:nvPr/>
              </p14:nvContentPartPr>
              <p14:xfrm>
                <a:off x="16460579" y="1220401"/>
                <a:ext cx="137160" cy="163800"/>
              </p14:xfrm>
            </p:contentPart>
          </mc:Choice>
          <mc:Fallback xmlns="">
            <p:pic>
              <p:nvPicPr>
                <p:cNvPr id="23" name="Freihand 22">
                  <a:extLst>
                    <a:ext uri="{FF2B5EF4-FFF2-40B4-BE49-F238E27FC236}">
                      <a16:creationId xmlns:a16="http://schemas.microsoft.com/office/drawing/2014/main" id="{18956DBA-413C-AF4B-8672-ABE10BD860F3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16399019" y="1158841"/>
                  <a:ext cx="260280" cy="28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24" name="Freihand 23">
                  <a:extLst>
                    <a:ext uri="{FF2B5EF4-FFF2-40B4-BE49-F238E27FC236}">
                      <a16:creationId xmlns:a16="http://schemas.microsoft.com/office/drawing/2014/main" id="{EDC8CCC6-1235-854A-A334-84CE27A1AE9F}"/>
                    </a:ext>
                  </a:extLst>
                </p14:cNvPr>
                <p14:cNvContentPartPr/>
                <p14:nvPr/>
              </p14:nvContentPartPr>
              <p14:xfrm>
                <a:off x="16381379" y="1247761"/>
                <a:ext cx="95760" cy="115200"/>
              </p14:xfrm>
            </p:contentPart>
          </mc:Choice>
          <mc:Fallback xmlns="">
            <p:pic>
              <p:nvPicPr>
                <p:cNvPr id="24" name="Freihand 23">
                  <a:extLst>
                    <a:ext uri="{FF2B5EF4-FFF2-40B4-BE49-F238E27FC236}">
                      <a16:creationId xmlns:a16="http://schemas.microsoft.com/office/drawing/2014/main" id="{EDC8CCC6-1235-854A-A334-84CE27A1AE9F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16319819" y="1186561"/>
                  <a:ext cx="218880" cy="23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5" name="Freihand 24">
                  <a:extLst>
                    <a:ext uri="{FF2B5EF4-FFF2-40B4-BE49-F238E27FC236}">
                      <a16:creationId xmlns:a16="http://schemas.microsoft.com/office/drawing/2014/main" id="{D265FFFC-27CC-1744-BD16-B06CEDB2295B}"/>
                    </a:ext>
                  </a:extLst>
                </p14:cNvPr>
                <p14:cNvContentPartPr/>
                <p14:nvPr/>
              </p14:nvContentPartPr>
              <p14:xfrm>
                <a:off x="16406579" y="1220401"/>
                <a:ext cx="87480" cy="103680"/>
              </p14:xfrm>
            </p:contentPart>
          </mc:Choice>
          <mc:Fallback xmlns="">
            <p:pic>
              <p:nvPicPr>
                <p:cNvPr id="25" name="Freihand 24">
                  <a:extLst>
                    <a:ext uri="{FF2B5EF4-FFF2-40B4-BE49-F238E27FC236}">
                      <a16:creationId xmlns:a16="http://schemas.microsoft.com/office/drawing/2014/main" id="{D265FFFC-27CC-1744-BD16-B06CEDB2295B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16345019" y="1158841"/>
                  <a:ext cx="210240" cy="22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30" name="Freihand 29">
                  <a:extLst>
                    <a:ext uri="{FF2B5EF4-FFF2-40B4-BE49-F238E27FC236}">
                      <a16:creationId xmlns:a16="http://schemas.microsoft.com/office/drawing/2014/main" id="{48C80676-EE9D-B842-B7B2-B5743BBF58A5}"/>
                    </a:ext>
                  </a:extLst>
                </p14:cNvPr>
                <p14:cNvContentPartPr/>
                <p14:nvPr/>
              </p14:nvContentPartPr>
              <p14:xfrm>
                <a:off x="16405859" y="1231561"/>
                <a:ext cx="87840" cy="93600"/>
              </p14:xfrm>
            </p:contentPart>
          </mc:Choice>
          <mc:Fallback xmlns="">
            <p:pic>
              <p:nvPicPr>
                <p:cNvPr id="30" name="Freihand 29">
                  <a:extLst>
                    <a:ext uri="{FF2B5EF4-FFF2-40B4-BE49-F238E27FC236}">
                      <a16:creationId xmlns:a16="http://schemas.microsoft.com/office/drawing/2014/main" id="{48C80676-EE9D-B842-B7B2-B5743BBF58A5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16344299" y="1170001"/>
                  <a:ext cx="210960" cy="216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32" name="Freihand 31">
                <a:extLst>
                  <a:ext uri="{FF2B5EF4-FFF2-40B4-BE49-F238E27FC236}">
                    <a16:creationId xmlns:a16="http://schemas.microsoft.com/office/drawing/2014/main" id="{3BED8011-5634-E44B-B702-C6B87513CFFC}"/>
                  </a:ext>
                </a:extLst>
              </p14:cNvPr>
              <p14:cNvContentPartPr/>
              <p14:nvPr/>
            </p14:nvContentPartPr>
            <p14:xfrm>
              <a:off x="2906432" y="28443598"/>
              <a:ext cx="38520" cy="386640"/>
            </p14:xfrm>
          </p:contentPart>
        </mc:Choice>
        <mc:Fallback xmlns="">
          <p:pic>
            <p:nvPicPr>
              <p:cNvPr id="32" name="Freihand 31">
                <a:extLst>
                  <a:ext uri="{FF2B5EF4-FFF2-40B4-BE49-F238E27FC236}">
                    <a16:creationId xmlns:a16="http://schemas.microsoft.com/office/drawing/2014/main" id="{3BED8011-5634-E44B-B702-C6B87513CFFC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2845232" y="28382038"/>
                <a:ext cx="161640" cy="509760"/>
              </a:xfrm>
              <a:prstGeom prst="rect">
                <a:avLst/>
              </a:prstGeom>
            </p:spPr>
          </p:pic>
        </mc:Fallback>
      </mc:AlternateContent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21264C91-05D7-4A42-8449-7EC78F7CCDF0}"/>
              </a:ext>
            </a:extLst>
          </p:cNvPr>
          <p:cNvGrpSpPr/>
          <p:nvPr/>
        </p:nvGrpSpPr>
        <p:grpSpPr>
          <a:xfrm>
            <a:off x="2222432" y="29116798"/>
            <a:ext cx="1314000" cy="640800"/>
            <a:chOff x="2222432" y="29116798"/>
            <a:chExt cx="1314000" cy="640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36" name="Freihand 35">
                  <a:extLst>
                    <a:ext uri="{FF2B5EF4-FFF2-40B4-BE49-F238E27FC236}">
                      <a16:creationId xmlns:a16="http://schemas.microsoft.com/office/drawing/2014/main" id="{31BD4452-7514-A548-BF1F-A1F5378017E7}"/>
                    </a:ext>
                  </a:extLst>
                </p14:cNvPr>
                <p14:cNvContentPartPr/>
                <p14:nvPr/>
              </p14:nvContentPartPr>
              <p14:xfrm>
                <a:off x="2222432" y="29149558"/>
                <a:ext cx="191880" cy="536760"/>
              </p14:xfrm>
            </p:contentPart>
          </mc:Choice>
          <mc:Fallback xmlns="">
            <p:pic>
              <p:nvPicPr>
                <p:cNvPr id="36" name="Freihand 35">
                  <a:extLst>
                    <a:ext uri="{FF2B5EF4-FFF2-40B4-BE49-F238E27FC236}">
                      <a16:creationId xmlns:a16="http://schemas.microsoft.com/office/drawing/2014/main" id="{31BD4452-7514-A548-BF1F-A1F5378017E7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2160872" y="29087998"/>
                  <a:ext cx="315000" cy="65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37" name="Freihand 36">
                  <a:extLst>
                    <a:ext uri="{FF2B5EF4-FFF2-40B4-BE49-F238E27FC236}">
                      <a16:creationId xmlns:a16="http://schemas.microsoft.com/office/drawing/2014/main" id="{21894499-5D62-A14D-9A14-20811E505179}"/>
                    </a:ext>
                  </a:extLst>
                </p14:cNvPr>
                <p14:cNvContentPartPr/>
                <p14:nvPr/>
              </p14:nvContentPartPr>
              <p14:xfrm>
                <a:off x="2539952" y="29116798"/>
                <a:ext cx="148320" cy="520560"/>
              </p14:xfrm>
            </p:contentPart>
          </mc:Choice>
          <mc:Fallback xmlns="">
            <p:pic>
              <p:nvPicPr>
                <p:cNvPr id="37" name="Freihand 36">
                  <a:extLst>
                    <a:ext uri="{FF2B5EF4-FFF2-40B4-BE49-F238E27FC236}">
                      <a16:creationId xmlns:a16="http://schemas.microsoft.com/office/drawing/2014/main" id="{21894499-5D62-A14D-9A14-20811E505179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2478392" y="29055238"/>
                  <a:ext cx="271080" cy="64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40" name="Freihand 39">
                  <a:extLst>
                    <a:ext uri="{FF2B5EF4-FFF2-40B4-BE49-F238E27FC236}">
                      <a16:creationId xmlns:a16="http://schemas.microsoft.com/office/drawing/2014/main" id="{F77E2F0D-8B6F-9B4A-BDE3-193FD1CF71BD}"/>
                    </a:ext>
                  </a:extLst>
                </p14:cNvPr>
                <p14:cNvContentPartPr/>
                <p14:nvPr/>
              </p14:nvContentPartPr>
              <p14:xfrm>
                <a:off x="2450312" y="29264398"/>
                <a:ext cx="330480" cy="44280"/>
              </p14:xfrm>
            </p:contentPart>
          </mc:Choice>
          <mc:Fallback xmlns="">
            <p:pic>
              <p:nvPicPr>
                <p:cNvPr id="40" name="Freihand 39">
                  <a:extLst>
                    <a:ext uri="{FF2B5EF4-FFF2-40B4-BE49-F238E27FC236}">
                      <a16:creationId xmlns:a16="http://schemas.microsoft.com/office/drawing/2014/main" id="{F77E2F0D-8B6F-9B4A-BDE3-193FD1CF71BD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2388752" y="29203198"/>
                  <a:ext cx="453600" cy="16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41" name="Freihand 40">
                  <a:extLst>
                    <a:ext uri="{FF2B5EF4-FFF2-40B4-BE49-F238E27FC236}">
                      <a16:creationId xmlns:a16="http://schemas.microsoft.com/office/drawing/2014/main" id="{823467E5-51AC-EA4B-B5BE-5D54622D9985}"/>
                    </a:ext>
                  </a:extLst>
                </p14:cNvPr>
                <p14:cNvContentPartPr/>
                <p14:nvPr/>
              </p14:nvContentPartPr>
              <p14:xfrm>
                <a:off x="2753432" y="29456278"/>
                <a:ext cx="241200" cy="213840"/>
              </p14:xfrm>
            </p:contentPart>
          </mc:Choice>
          <mc:Fallback xmlns="">
            <p:pic>
              <p:nvPicPr>
                <p:cNvPr id="41" name="Freihand 40">
                  <a:extLst>
                    <a:ext uri="{FF2B5EF4-FFF2-40B4-BE49-F238E27FC236}">
                      <a16:creationId xmlns:a16="http://schemas.microsoft.com/office/drawing/2014/main" id="{823467E5-51AC-EA4B-B5BE-5D54622D9985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2691872" y="29394718"/>
                  <a:ext cx="364320" cy="33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42" name="Freihand 41">
                  <a:extLst>
                    <a:ext uri="{FF2B5EF4-FFF2-40B4-BE49-F238E27FC236}">
                      <a16:creationId xmlns:a16="http://schemas.microsoft.com/office/drawing/2014/main" id="{BC7A3D5C-82FD-3748-A20E-A3464CDD9366}"/>
                    </a:ext>
                  </a:extLst>
                </p14:cNvPr>
                <p14:cNvContentPartPr/>
                <p14:nvPr/>
              </p14:nvContentPartPr>
              <p14:xfrm>
                <a:off x="3043592" y="29510998"/>
                <a:ext cx="142560" cy="156600"/>
              </p14:xfrm>
            </p:contentPart>
          </mc:Choice>
          <mc:Fallback xmlns="">
            <p:pic>
              <p:nvPicPr>
                <p:cNvPr id="42" name="Freihand 41">
                  <a:extLst>
                    <a:ext uri="{FF2B5EF4-FFF2-40B4-BE49-F238E27FC236}">
                      <a16:creationId xmlns:a16="http://schemas.microsoft.com/office/drawing/2014/main" id="{BC7A3D5C-82FD-3748-A20E-A3464CDD9366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2982032" y="29449438"/>
                  <a:ext cx="265680" cy="27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43" name="Freihand 42">
                  <a:extLst>
                    <a:ext uri="{FF2B5EF4-FFF2-40B4-BE49-F238E27FC236}">
                      <a16:creationId xmlns:a16="http://schemas.microsoft.com/office/drawing/2014/main" id="{A8FEAF03-DD04-044A-8AA9-0AC4C6158175}"/>
                    </a:ext>
                  </a:extLst>
                </p14:cNvPr>
                <p14:cNvContentPartPr/>
                <p14:nvPr/>
              </p14:nvContentPartPr>
              <p14:xfrm>
                <a:off x="3349952" y="29122198"/>
                <a:ext cx="16920" cy="635400"/>
              </p14:xfrm>
            </p:contentPart>
          </mc:Choice>
          <mc:Fallback xmlns="">
            <p:pic>
              <p:nvPicPr>
                <p:cNvPr id="43" name="Freihand 42">
                  <a:extLst>
                    <a:ext uri="{FF2B5EF4-FFF2-40B4-BE49-F238E27FC236}">
                      <a16:creationId xmlns:a16="http://schemas.microsoft.com/office/drawing/2014/main" id="{A8FEAF03-DD04-044A-8AA9-0AC4C6158175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3288392" y="29060638"/>
                  <a:ext cx="139680" cy="75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44" name="Freihand 43">
                  <a:extLst>
                    <a:ext uri="{FF2B5EF4-FFF2-40B4-BE49-F238E27FC236}">
                      <a16:creationId xmlns:a16="http://schemas.microsoft.com/office/drawing/2014/main" id="{B133583E-C8CA-524F-ABCB-433AD39F13F4}"/>
                    </a:ext>
                  </a:extLst>
                </p14:cNvPr>
                <p14:cNvContentPartPr/>
                <p14:nvPr/>
              </p14:nvContentPartPr>
              <p14:xfrm>
                <a:off x="3213152" y="29346838"/>
                <a:ext cx="323280" cy="22320"/>
              </p14:xfrm>
            </p:contentPart>
          </mc:Choice>
          <mc:Fallback xmlns="">
            <p:pic>
              <p:nvPicPr>
                <p:cNvPr id="44" name="Freihand 43">
                  <a:extLst>
                    <a:ext uri="{FF2B5EF4-FFF2-40B4-BE49-F238E27FC236}">
                      <a16:creationId xmlns:a16="http://schemas.microsoft.com/office/drawing/2014/main" id="{B133583E-C8CA-524F-ABCB-433AD39F13F4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3151592" y="29285278"/>
                  <a:ext cx="446400" cy="145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9" name="Gruppieren 78">
            <a:extLst>
              <a:ext uri="{FF2B5EF4-FFF2-40B4-BE49-F238E27FC236}">
                <a16:creationId xmlns:a16="http://schemas.microsoft.com/office/drawing/2014/main" id="{56FF6F0D-34F5-6F47-8F12-7EBC2101D0CA}"/>
              </a:ext>
            </a:extLst>
          </p:cNvPr>
          <p:cNvGrpSpPr/>
          <p:nvPr/>
        </p:nvGrpSpPr>
        <p:grpSpPr>
          <a:xfrm>
            <a:off x="1341152" y="25158958"/>
            <a:ext cx="1117080" cy="618840"/>
            <a:chOff x="1341152" y="25158958"/>
            <a:chExt cx="1117080" cy="618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46" name="Freihand 45">
                  <a:extLst>
                    <a:ext uri="{FF2B5EF4-FFF2-40B4-BE49-F238E27FC236}">
                      <a16:creationId xmlns:a16="http://schemas.microsoft.com/office/drawing/2014/main" id="{0309F515-6A09-9345-931D-770E350944F5}"/>
                    </a:ext>
                  </a:extLst>
                </p14:cNvPr>
                <p14:cNvContentPartPr/>
                <p14:nvPr/>
              </p14:nvContentPartPr>
              <p14:xfrm>
                <a:off x="2282552" y="25158958"/>
                <a:ext cx="175680" cy="416520"/>
              </p14:xfrm>
            </p:contentPart>
          </mc:Choice>
          <mc:Fallback xmlns="">
            <p:pic>
              <p:nvPicPr>
                <p:cNvPr id="46" name="Freihand 45">
                  <a:extLst>
                    <a:ext uri="{FF2B5EF4-FFF2-40B4-BE49-F238E27FC236}">
                      <a16:creationId xmlns:a16="http://schemas.microsoft.com/office/drawing/2014/main" id="{0309F515-6A09-9345-931D-770E350944F5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2220992" y="25097398"/>
                  <a:ext cx="298440" cy="53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47" name="Freihand 46">
                  <a:extLst>
                    <a:ext uri="{FF2B5EF4-FFF2-40B4-BE49-F238E27FC236}">
                      <a16:creationId xmlns:a16="http://schemas.microsoft.com/office/drawing/2014/main" id="{85236FDA-03D9-AA4B-9E8B-4ECACD9833DC}"/>
                    </a:ext>
                  </a:extLst>
                </p14:cNvPr>
                <p14:cNvContentPartPr/>
                <p14:nvPr/>
              </p14:nvContentPartPr>
              <p14:xfrm>
                <a:off x="1341152" y="25432558"/>
                <a:ext cx="208440" cy="345240"/>
              </p14:xfrm>
            </p:contentPart>
          </mc:Choice>
          <mc:Fallback xmlns="">
            <p:pic>
              <p:nvPicPr>
                <p:cNvPr id="47" name="Freihand 46">
                  <a:extLst>
                    <a:ext uri="{FF2B5EF4-FFF2-40B4-BE49-F238E27FC236}">
                      <a16:creationId xmlns:a16="http://schemas.microsoft.com/office/drawing/2014/main" id="{85236FDA-03D9-AA4B-9E8B-4ECACD9833DC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1279592" y="25370998"/>
                  <a:ext cx="331560" cy="46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51" name="Freihand 50">
                  <a:extLst>
                    <a:ext uri="{FF2B5EF4-FFF2-40B4-BE49-F238E27FC236}">
                      <a16:creationId xmlns:a16="http://schemas.microsoft.com/office/drawing/2014/main" id="{5F0F4C8D-BC8A-7D41-AEDB-CE1AF97EB8F0}"/>
                    </a:ext>
                  </a:extLst>
                </p14:cNvPr>
                <p14:cNvContentPartPr/>
                <p14:nvPr/>
              </p14:nvContentPartPr>
              <p14:xfrm>
                <a:off x="1351952" y="25563958"/>
                <a:ext cx="126360" cy="38520"/>
              </p14:xfrm>
            </p:contentPart>
          </mc:Choice>
          <mc:Fallback xmlns="">
            <p:pic>
              <p:nvPicPr>
                <p:cNvPr id="51" name="Freihand 50">
                  <a:extLst>
                    <a:ext uri="{FF2B5EF4-FFF2-40B4-BE49-F238E27FC236}">
                      <a16:creationId xmlns:a16="http://schemas.microsoft.com/office/drawing/2014/main" id="{5F0F4C8D-BC8A-7D41-AEDB-CE1AF97EB8F0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1290392" y="25502398"/>
                  <a:ext cx="249480" cy="16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53" name="Freihand 52">
                  <a:extLst>
                    <a:ext uri="{FF2B5EF4-FFF2-40B4-BE49-F238E27FC236}">
                      <a16:creationId xmlns:a16="http://schemas.microsoft.com/office/drawing/2014/main" id="{B12BBF73-CA5C-8A40-86D7-3858D0224114}"/>
                    </a:ext>
                  </a:extLst>
                </p14:cNvPr>
                <p14:cNvContentPartPr/>
                <p14:nvPr/>
              </p14:nvContentPartPr>
              <p14:xfrm>
                <a:off x="1368512" y="25410598"/>
                <a:ext cx="164520" cy="38520"/>
              </p14:xfrm>
            </p:contentPart>
          </mc:Choice>
          <mc:Fallback xmlns="">
            <p:pic>
              <p:nvPicPr>
                <p:cNvPr id="53" name="Freihand 52">
                  <a:extLst>
                    <a:ext uri="{FF2B5EF4-FFF2-40B4-BE49-F238E27FC236}">
                      <a16:creationId xmlns:a16="http://schemas.microsoft.com/office/drawing/2014/main" id="{B12BBF73-CA5C-8A40-86D7-3858D0224114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1306952" y="25349398"/>
                  <a:ext cx="287640" cy="16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62" name="Freihand 61">
                  <a:extLst>
                    <a:ext uri="{FF2B5EF4-FFF2-40B4-BE49-F238E27FC236}">
                      <a16:creationId xmlns:a16="http://schemas.microsoft.com/office/drawing/2014/main" id="{5BBA1E60-FD22-1944-8FBF-8A51404CBFBB}"/>
                    </a:ext>
                  </a:extLst>
                </p14:cNvPr>
                <p14:cNvContentPartPr/>
                <p14:nvPr/>
              </p14:nvContentPartPr>
              <p14:xfrm>
                <a:off x="1592792" y="25563958"/>
                <a:ext cx="169920" cy="148320"/>
              </p14:xfrm>
            </p:contentPart>
          </mc:Choice>
          <mc:Fallback xmlns="">
            <p:pic>
              <p:nvPicPr>
                <p:cNvPr id="62" name="Freihand 61">
                  <a:extLst>
                    <a:ext uri="{FF2B5EF4-FFF2-40B4-BE49-F238E27FC236}">
                      <a16:creationId xmlns:a16="http://schemas.microsoft.com/office/drawing/2014/main" id="{5BBA1E60-FD22-1944-8FBF-8A51404CBFBB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1531232" y="25502398"/>
                  <a:ext cx="293040" cy="27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75" name="Freihand 74">
                  <a:extLst>
                    <a:ext uri="{FF2B5EF4-FFF2-40B4-BE49-F238E27FC236}">
                      <a16:creationId xmlns:a16="http://schemas.microsoft.com/office/drawing/2014/main" id="{B0D2F596-F654-224F-AC4B-EA44DD3BC8E2}"/>
                    </a:ext>
                  </a:extLst>
                </p14:cNvPr>
                <p14:cNvContentPartPr/>
                <p14:nvPr/>
              </p14:nvContentPartPr>
              <p14:xfrm>
                <a:off x="1773512" y="25575118"/>
                <a:ext cx="169920" cy="164520"/>
              </p14:xfrm>
            </p:contentPart>
          </mc:Choice>
          <mc:Fallback xmlns="">
            <p:pic>
              <p:nvPicPr>
                <p:cNvPr id="75" name="Freihand 74">
                  <a:extLst>
                    <a:ext uri="{FF2B5EF4-FFF2-40B4-BE49-F238E27FC236}">
                      <a16:creationId xmlns:a16="http://schemas.microsoft.com/office/drawing/2014/main" id="{B0D2F596-F654-224F-AC4B-EA44DD3BC8E2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1711952" y="25513558"/>
                  <a:ext cx="293040" cy="28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77" name="Freihand 76">
                  <a:extLst>
                    <a:ext uri="{FF2B5EF4-FFF2-40B4-BE49-F238E27FC236}">
                      <a16:creationId xmlns:a16="http://schemas.microsoft.com/office/drawing/2014/main" id="{AB964615-3308-5B4F-809F-C1C9AA0DA2F5}"/>
                    </a:ext>
                  </a:extLst>
                </p14:cNvPr>
                <p14:cNvContentPartPr/>
                <p14:nvPr/>
              </p14:nvContentPartPr>
              <p14:xfrm>
                <a:off x="1860992" y="25377838"/>
                <a:ext cx="82440" cy="372600"/>
              </p14:xfrm>
            </p:contentPart>
          </mc:Choice>
          <mc:Fallback xmlns="">
            <p:pic>
              <p:nvPicPr>
                <p:cNvPr id="77" name="Freihand 76">
                  <a:extLst>
                    <a:ext uri="{FF2B5EF4-FFF2-40B4-BE49-F238E27FC236}">
                      <a16:creationId xmlns:a16="http://schemas.microsoft.com/office/drawing/2014/main" id="{AB964615-3308-5B4F-809F-C1C9AA0DA2F5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1799432" y="25316278"/>
                  <a:ext cx="205560" cy="49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78" name="Freihand 77">
                  <a:extLst>
                    <a:ext uri="{FF2B5EF4-FFF2-40B4-BE49-F238E27FC236}">
                      <a16:creationId xmlns:a16="http://schemas.microsoft.com/office/drawing/2014/main" id="{AA97533F-324C-D84F-96B6-1B8EA040D7BD}"/>
                    </a:ext>
                  </a:extLst>
                </p14:cNvPr>
                <p14:cNvContentPartPr/>
                <p14:nvPr/>
              </p14:nvContentPartPr>
              <p14:xfrm>
                <a:off x="1986992" y="25542718"/>
                <a:ext cx="273960" cy="235080"/>
              </p14:xfrm>
            </p:contentPart>
          </mc:Choice>
          <mc:Fallback xmlns="">
            <p:pic>
              <p:nvPicPr>
                <p:cNvPr id="78" name="Freihand 77">
                  <a:extLst>
                    <a:ext uri="{FF2B5EF4-FFF2-40B4-BE49-F238E27FC236}">
                      <a16:creationId xmlns:a16="http://schemas.microsoft.com/office/drawing/2014/main" id="{AA97533F-324C-D84F-96B6-1B8EA040D7BD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1925432" y="25481158"/>
                  <a:ext cx="397080" cy="358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87" name="Freihand 86">
                <a:extLst>
                  <a:ext uri="{FF2B5EF4-FFF2-40B4-BE49-F238E27FC236}">
                    <a16:creationId xmlns:a16="http://schemas.microsoft.com/office/drawing/2014/main" id="{D3F1DDA5-E28F-644E-B2F6-BED200F36EBB}"/>
                  </a:ext>
                </a:extLst>
              </p14:cNvPr>
              <p14:cNvContentPartPr/>
              <p14:nvPr/>
            </p14:nvContentPartPr>
            <p14:xfrm>
              <a:off x="3563551" y="766080"/>
              <a:ext cx="185760" cy="227160"/>
            </p14:xfrm>
          </p:contentPart>
        </mc:Choice>
        <mc:Fallback xmlns="">
          <p:pic>
            <p:nvPicPr>
              <p:cNvPr id="87" name="Freihand 86">
                <a:extLst>
                  <a:ext uri="{FF2B5EF4-FFF2-40B4-BE49-F238E27FC236}">
                    <a16:creationId xmlns:a16="http://schemas.microsoft.com/office/drawing/2014/main" id="{D3F1DDA5-E28F-644E-B2F6-BED200F36EBB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3501991" y="704520"/>
                <a:ext cx="308880" cy="35028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Textfeld 5">
            <a:extLst>
              <a:ext uri="{FF2B5EF4-FFF2-40B4-BE49-F238E27FC236}">
                <a16:creationId xmlns:a16="http://schemas.microsoft.com/office/drawing/2014/main" id="{002F9243-6715-4AD3-BC9A-94550398FECD}"/>
              </a:ext>
            </a:extLst>
          </p:cNvPr>
          <p:cNvSpPr txBox="1"/>
          <p:nvPr/>
        </p:nvSpPr>
        <p:spPr>
          <a:xfrm>
            <a:off x="6750952" y="669787"/>
            <a:ext cx="762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dirty="0"/>
              <a:t>Fahrplan </a:t>
            </a:r>
            <a:r>
              <a:rPr lang="de-DE" sz="8000" dirty="0" err="1"/>
              <a:t>Ozobot</a:t>
            </a:r>
            <a:endParaRPr lang="de-DE" sz="8000" dirty="0"/>
          </a:p>
        </p:txBody>
      </p:sp>
      <p:cxnSp>
        <p:nvCxnSpPr>
          <p:cNvPr id="118" name="Line 518">
            <a:extLst>
              <a:ext uri="{FF2B5EF4-FFF2-40B4-BE49-F238E27FC236}">
                <a16:creationId xmlns:a16="http://schemas.microsoft.com/office/drawing/2014/main" id="{1767A0C3-78DE-446C-B112-C9101BD7F94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3128262" y="28655168"/>
            <a:ext cx="213570" cy="0"/>
          </a:xfrm>
          <a:prstGeom prst="line">
            <a:avLst/>
          </a:prstGeom>
          <a:noFill/>
          <a:ln w="17964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120" name="Group 411">
            <a:extLst>
              <a:ext uri="{FF2B5EF4-FFF2-40B4-BE49-F238E27FC236}">
                <a16:creationId xmlns:a16="http://schemas.microsoft.com/office/drawing/2014/main" id="{0C04EFC8-F7A5-4AC5-8E85-9D90B2C292F0}"/>
              </a:ext>
            </a:extLst>
          </p:cNvPr>
          <p:cNvGrpSpPr>
            <a:grpSpLocks/>
          </p:cNvGrpSpPr>
          <p:nvPr/>
        </p:nvGrpSpPr>
        <p:grpSpPr bwMode="auto">
          <a:xfrm rot="20177503">
            <a:off x="2400542" y="25265604"/>
            <a:ext cx="427140" cy="0"/>
            <a:chOff x="113" y="113"/>
            <a:chExt cx="672" cy="0"/>
          </a:xfrm>
        </p:grpSpPr>
        <p:cxnSp>
          <p:nvCxnSpPr>
            <p:cNvPr id="125" name="Line 412">
              <a:extLst>
                <a:ext uri="{FF2B5EF4-FFF2-40B4-BE49-F238E27FC236}">
                  <a16:creationId xmlns:a16="http://schemas.microsoft.com/office/drawing/2014/main" id="{97266AC0-04A6-4B94-A763-DD7883AA177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49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7" name="Line 413">
              <a:extLst>
                <a:ext uri="{FF2B5EF4-FFF2-40B4-BE49-F238E27FC236}">
                  <a16:creationId xmlns:a16="http://schemas.microsoft.com/office/drawing/2014/main" id="{09DBA996-4C1D-4D4C-BB64-4CA4AA98B24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67123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0CF60028-0556-41B9-B5FD-4B11A7AA1F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84"/>
          <a:stretch/>
        </p:blipFill>
        <p:spPr>
          <a:xfrm>
            <a:off x="20" y="10"/>
            <a:ext cx="21240730" cy="3027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627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Benutzerdefiniert</PresentationFormat>
  <Paragraphs>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 Kruse</dc:creator>
  <cp:lastModifiedBy>Julia Kruse</cp:lastModifiedBy>
  <cp:revision>1</cp:revision>
  <dcterms:created xsi:type="dcterms:W3CDTF">2020-07-22T11:10:06Z</dcterms:created>
  <dcterms:modified xsi:type="dcterms:W3CDTF">2020-08-07T09:04:22Z</dcterms:modified>
</cp:coreProperties>
</file>