
<file path=[Content_Types].xml><?xml version="1.0" encoding="utf-8"?>
<Types xmlns="http://schemas.openxmlformats.org/package/2006/content-types">
  <Default Extension="jpg" ContentType="image/jpeg"/>
  <Default Extension="wmf" ContentType="image/x-wmf"/>
  <Default Extension="png" ContentType="image/png"/>
  <Default Extension="xml" ContentType="application/xml"/>
  <Default Extension="jpeg" ContentType="image/jpeg"/>
  <Default Extension="rels" ContentType="application/vnd.openxmlformats-package.relationships+xml"/>
  <Default Extension="bin" ContentType="application/vnd.openxmlformats-officedocument.oleObject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presProps" Target="presProps.xml" /><Relationship Id="rId10" Type="http://schemas.openxmlformats.org/officeDocument/2006/relationships/tableStyles" Target="tableStyles.xml" /><Relationship Id="rId11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elfoli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685800" y="2130425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5" name="Untertitel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371600" y="3886200"/>
            <a:ext cx="6400800" cy="17525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de-DE"/>
              <a:t>Formatvorlage des Untertitelmasters durch Klicken bearbeiten</a:t>
            </a:r>
            <a:endParaRPr/>
          </a:p>
        </p:txBody>
      </p:sp>
      <p:sp>
        <p:nvSpPr>
          <p:cNvPr id="6" name="Datumsplatzhalt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1ADE373-A8F6-4C0C-B0CA-5FE91C04233B}" type="datetimeFigureOut">
              <a:rPr lang="de-DE"/>
              <a:t/>
            </a:fld>
            <a:endParaRPr lang="de-DE"/>
          </a:p>
        </p:txBody>
      </p:sp>
      <p:sp>
        <p:nvSpPr>
          <p:cNvPr id="7" name="Fußzeilenplatzhalt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oliennummernplatzhalt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7F137AC-F241-4DA7-8CD2-A2954B94086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el und vertikaler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5" name="Vertikaler Textplatzhalt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6" name="Datumsplatzhalt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1ADE373-A8F6-4C0C-B0CA-5FE91C04233B}" type="datetimeFigureOut">
              <a:rPr lang="de-DE"/>
              <a:t/>
            </a:fld>
            <a:endParaRPr lang="de-DE"/>
          </a:p>
        </p:txBody>
      </p:sp>
      <p:sp>
        <p:nvSpPr>
          <p:cNvPr id="7" name="Fußzeilenplatzhalt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oliennummernplatzhalt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7F137AC-F241-4DA7-8CD2-A2954B94086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kaler Titel und Tex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kaler Titel 1" hidden="0"/>
          <p:cNvSpPr>
            <a:spLocks noGrp="1"/>
          </p:cNvSpPr>
          <p:nvPr isPhoto="0" userDrawn="0">
            <p:ph type="title" orient="vert" hasCustomPrompt="0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5" name="Vertikaler Textplatzhalter 2" hidden="0"/>
          <p:cNvSpPr>
            <a:spLocks noGrp="1"/>
          </p:cNvSpPr>
          <p:nvPr isPhoto="0" userDrawn="0">
            <p:ph type="body" orient="vert" idx="1" hasCustomPrompt="0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6" name="Datumsplatzhalt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1ADE373-A8F6-4C0C-B0CA-5FE91C04233B}" type="datetimeFigureOut">
              <a:rPr lang="de-DE"/>
              <a:t/>
            </a:fld>
            <a:endParaRPr lang="de-DE"/>
          </a:p>
        </p:txBody>
      </p:sp>
      <p:sp>
        <p:nvSpPr>
          <p:cNvPr id="7" name="Fußzeilenplatzhalt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oliennummernplatzhalt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7F137AC-F241-4DA7-8CD2-A2954B94086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el und Inhal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5" name="Inhaltsplatzhalt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6" name="Datumsplatzhalt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1ADE373-A8F6-4C0C-B0CA-5FE91C04233B}" type="datetimeFigureOut">
              <a:rPr lang="de-DE"/>
              <a:t/>
            </a:fld>
            <a:endParaRPr lang="de-DE"/>
          </a:p>
        </p:txBody>
      </p:sp>
      <p:sp>
        <p:nvSpPr>
          <p:cNvPr id="7" name="Fußzeilenplatzhalt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oliennummernplatzhalt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7F137AC-F241-4DA7-8CD2-A2954B94086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Abschnitts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5" name="Textplatzhalt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</p:txBody>
      </p:sp>
      <p:sp>
        <p:nvSpPr>
          <p:cNvPr id="6" name="Datumsplatzhalter 3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1ADE373-A8F6-4C0C-B0CA-5FE91C04233B}" type="datetimeFigureOut">
              <a:rPr lang="de-DE"/>
              <a:t/>
            </a:fld>
            <a:endParaRPr lang="de-DE"/>
          </a:p>
        </p:txBody>
      </p:sp>
      <p:sp>
        <p:nvSpPr>
          <p:cNvPr id="7" name="Fußzeilenplatzhalter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oliennummernplatzhalt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7F137AC-F241-4DA7-8CD2-A2954B94086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Zwei Inhalt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5" name="Inhaltsplatzhalt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6" name="Inhaltsplatzhalt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7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1ADE373-A8F6-4C0C-B0CA-5FE91C04233B}" type="datetimeFigureOut">
              <a:rPr lang="de-DE"/>
              <a:t/>
            </a:fld>
            <a:endParaRPr lang="de-DE"/>
          </a:p>
        </p:txBody>
      </p:sp>
      <p:sp>
        <p:nvSpPr>
          <p:cNvPr id="8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7F137AC-F241-4DA7-8CD2-A2954B94086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Vergleich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5" name="Textplatzhalt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</p:txBody>
      </p:sp>
      <p:sp>
        <p:nvSpPr>
          <p:cNvPr id="6" name="Inhaltsplatzhalt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7" name="Textplatzhalt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</p:txBody>
      </p:sp>
      <p:sp>
        <p:nvSpPr>
          <p:cNvPr id="8" name="Inhaltsplatzhalt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9" name="Datumsplatzhalt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1ADE373-A8F6-4C0C-B0CA-5FE91C04233B}" type="datetimeFigureOut">
              <a:rPr lang="de-DE"/>
              <a:t/>
            </a:fld>
            <a:endParaRPr lang="de-DE"/>
          </a:p>
        </p:txBody>
      </p:sp>
      <p:sp>
        <p:nvSpPr>
          <p:cNvPr id="10" name="Fußzeilenplatzhalt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1" name="Foliennummernplatzhalt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7F137AC-F241-4DA7-8CD2-A2954B94086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Nur Tite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5" name="Datumsplatzhalter 2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1ADE373-A8F6-4C0C-B0CA-5FE91C04233B}" type="datetimeFigureOut">
              <a:rPr lang="de-DE"/>
              <a:t/>
            </a:fld>
            <a:endParaRPr lang="de-DE"/>
          </a:p>
        </p:txBody>
      </p:sp>
      <p:sp>
        <p:nvSpPr>
          <p:cNvPr id="6" name="Fußzeilenplatzhalter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7" name="Foliennummernplatzhalter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7F137AC-F241-4DA7-8CD2-A2954B94086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Le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umsplatzhalter 1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1ADE373-A8F6-4C0C-B0CA-5FE91C04233B}" type="datetimeFigureOut">
              <a:rPr lang="de-DE"/>
              <a:t/>
            </a:fld>
            <a:endParaRPr lang="de-DE"/>
          </a:p>
        </p:txBody>
      </p:sp>
      <p:sp>
        <p:nvSpPr>
          <p:cNvPr id="5" name="Fußzeilenplatzhalter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6" name="Foliennummernplatzhalter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7F137AC-F241-4DA7-8CD2-A2954B94086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Inhalt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5" name="Inhaltsplatzhalt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6" name="Textplatzhalt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</p:txBody>
      </p:sp>
      <p:sp>
        <p:nvSpPr>
          <p:cNvPr id="7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1ADE373-A8F6-4C0C-B0CA-5FE91C04233B}" type="datetimeFigureOut">
              <a:rPr lang="de-DE"/>
              <a:t/>
            </a:fld>
            <a:endParaRPr lang="de-DE"/>
          </a:p>
        </p:txBody>
      </p:sp>
      <p:sp>
        <p:nvSpPr>
          <p:cNvPr id="8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7F137AC-F241-4DA7-8CD2-A2954B94086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Bild mit Überschrif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5" name="Bildplatzhalter 2" hidden="0"/>
          <p:cNvSpPr>
            <a:spLocks noGrp="1"/>
          </p:cNvSpPr>
          <p:nvPr isPhoto="0" userDrawn="0">
            <p:ph type="pic" idx="1" hasCustomPrompt="0"/>
          </p:nvPr>
        </p:nvSpPr>
        <p:spPr bwMode="auto"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de-DE"/>
          </a:p>
        </p:txBody>
      </p:sp>
      <p:sp>
        <p:nvSpPr>
          <p:cNvPr id="6" name="Textplatzhalter 3" hidden="0"/>
          <p:cNvSpPr>
            <a:spLocks noGrp="1"/>
          </p:cNvSpPr>
          <p:nvPr isPhoto="0" userDrawn="0">
            <p:ph type="body" sz="half" idx="2" hasCustomPrompt="0"/>
          </p:nvPr>
        </p:nvSpPr>
        <p:spPr bwMode="auto"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</p:txBody>
      </p:sp>
      <p:sp>
        <p:nvSpPr>
          <p:cNvPr id="7" name="Datumsplatzhalt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fld id="{B1ADE373-A8F6-4C0C-B0CA-5FE91C04233B}" type="datetimeFigureOut">
              <a:rPr lang="de-DE"/>
              <a:t/>
            </a:fld>
            <a:endParaRPr lang="de-DE"/>
          </a:p>
        </p:txBody>
      </p:sp>
      <p:sp>
        <p:nvSpPr>
          <p:cNvPr id="8" name="Fußzeilenplatzhalt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oliennummernplatzhalt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47F137AC-F241-4DA7-8CD2-A2954B940862}" type="slidenum">
              <a:rPr lang="de-DE"/>
              <a:t/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platzhalt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5" name="Textplatzhalt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Textmasterformate durch Klicken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6" name="Datumsplatzhalt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1ADE373-A8F6-4C0C-B0CA-5FE91C04233B}" type="datetimeFigureOut">
              <a:rPr lang="de-DE"/>
              <a:t/>
            </a:fld>
            <a:endParaRPr lang="de-DE"/>
          </a:p>
        </p:txBody>
      </p:sp>
      <p:sp>
        <p:nvSpPr>
          <p:cNvPr id="7" name="Fußzeilenplatzhalter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Foliennummernplatzhalt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7F137AC-F241-4DA7-8CD2-A2954B940862}" type="slidenum">
              <a:rPr lang="de-DE"/>
              <a:t/>
            </a:fld>
            <a:endParaRPr lang="de-DE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uppieren 5" hidden="0"/>
          <p:cNvGrpSpPr/>
          <p:nvPr isPhoto="0" userDrawn="0"/>
        </p:nvGrpSpPr>
        <p:grpSpPr bwMode="auto">
          <a:xfrm>
            <a:off x="0" y="0"/>
            <a:ext cx="3153472" cy="1956902"/>
            <a:chOff x="2267744" y="2132856"/>
            <a:chExt cx="3153472" cy="1956902"/>
          </a:xfrm>
        </p:grpSpPr>
        <p:pic>
          <p:nvPicPr>
            <p:cNvPr id="5" name="Grafik 3" descr="Datei:Storchenflug - IMG 1490.jpg" hidden="0"/>
            <p:cNvPicPr/>
            <p:nvPr isPhoto="0" userDrawn="0"/>
          </p:nvPicPr>
          <p:blipFill>
            <a:blip r:embed="rId2"/>
            <a:stretch/>
          </p:blipFill>
          <p:spPr bwMode="auto">
            <a:xfrm>
              <a:off x="2267744" y="2132856"/>
              <a:ext cx="3153472" cy="193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feld 4" hidden="0"/>
            <p:cNvSpPr/>
            <p:nvPr isPhoto="0" userDrawn="0"/>
          </p:nvSpPr>
          <p:spPr bwMode="auto">
            <a:xfrm>
              <a:off x="2627784" y="3689648"/>
              <a:ext cx="23166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 sz="2000" b="1"/>
                <a:t>A</a:t>
              </a:r>
              <a:r>
                <a:rPr lang="de-DE" sz="1200" b="1"/>
                <a:t> Gruppe Georg: Zeitwächter*in</a:t>
              </a:r>
              <a:endParaRPr/>
            </a:p>
          </p:txBody>
        </p:sp>
      </p:grpSp>
      <p:sp>
        <p:nvSpPr>
          <p:cNvPr id="7" name="Rechteck 6" hidden="0"/>
          <p:cNvSpPr/>
          <p:nvPr isPhoto="0" userDrawn="0"/>
        </p:nvSpPr>
        <p:spPr bwMode="auto">
          <a:xfrm>
            <a:off x="109726" y="6434203"/>
            <a:ext cx="4572000" cy="38472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de-DE" sz="1000"/>
              <a:t>Bild: basierend auf H. Fischer / Wikimedia Commons / CC BY-SA 4.0</a:t>
            </a:r>
            <a:endParaRPr/>
          </a:p>
          <a:p>
            <a:pPr>
              <a:defRPr/>
            </a:pPr>
            <a:endParaRPr lang="de-DE" sz="900"/>
          </a:p>
        </p:txBody>
      </p:sp>
      <p:grpSp>
        <p:nvGrpSpPr>
          <p:cNvPr id="8" name="Gruppieren 7" hidden="0"/>
          <p:cNvGrpSpPr/>
          <p:nvPr isPhoto="0" userDrawn="0"/>
        </p:nvGrpSpPr>
        <p:grpSpPr bwMode="auto">
          <a:xfrm>
            <a:off x="3203848" y="0"/>
            <a:ext cx="3153472" cy="1936224"/>
            <a:chOff x="2267744" y="2132856"/>
            <a:chExt cx="3153472" cy="1936224"/>
          </a:xfrm>
        </p:grpSpPr>
        <p:pic>
          <p:nvPicPr>
            <p:cNvPr id="9" name="Grafik 8" descr="Datei:Storchenflug - IMG 1490.jpg" hidden="0"/>
            <p:cNvPicPr/>
            <p:nvPr isPhoto="0" userDrawn="0"/>
          </p:nvPicPr>
          <p:blipFill>
            <a:blip r:embed="rId2"/>
            <a:stretch/>
          </p:blipFill>
          <p:spPr bwMode="auto">
            <a:xfrm>
              <a:off x="2267744" y="2132856"/>
              <a:ext cx="3153472" cy="193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feld 9" hidden="0"/>
            <p:cNvSpPr/>
            <p:nvPr isPhoto="0" userDrawn="0"/>
          </p:nvSpPr>
          <p:spPr bwMode="auto">
            <a:xfrm>
              <a:off x="2411760" y="3645024"/>
              <a:ext cx="27462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 sz="2000" b="1"/>
                <a:t>A</a:t>
              </a:r>
              <a:r>
                <a:rPr lang="de-DE" sz="1200" b="1"/>
                <a:t> Gruppe Georg: Lautstärkewächter*in</a:t>
              </a:r>
              <a:endParaRPr/>
            </a:p>
          </p:txBody>
        </p:sp>
      </p:grpSp>
      <p:grpSp>
        <p:nvGrpSpPr>
          <p:cNvPr id="11" name="Gruppieren 10" hidden="0"/>
          <p:cNvGrpSpPr/>
          <p:nvPr isPhoto="0" userDrawn="0"/>
        </p:nvGrpSpPr>
        <p:grpSpPr bwMode="auto">
          <a:xfrm>
            <a:off x="0" y="1988840"/>
            <a:ext cx="3161443" cy="1936224"/>
            <a:chOff x="2267744" y="2132856"/>
            <a:chExt cx="3161443" cy="1936224"/>
          </a:xfrm>
        </p:grpSpPr>
        <p:pic>
          <p:nvPicPr>
            <p:cNvPr id="12" name="Grafik 11" descr="Datei:Storchenflug - IMG 1490.jpg" hidden="0"/>
            <p:cNvPicPr/>
            <p:nvPr isPhoto="0" userDrawn="0"/>
          </p:nvPicPr>
          <p:blipFill>
            <a:blip r:embed="rId2"/>
            <a:stretch/>
          </p:blipFill>
          <p:spPr bwMode="auto">
            <a:xfrm>
              <a:off x="2267744" y="2132856"/>
              <a:ext cx="3153472" cy="193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feld 12" hidden="0"/>
            <p:cNvSpPr/>
            <p:nvPr isPhoto="0" userDrawn="0"/>
          </p:nvSpPr>
          <p:spPr bwMode="auto">
            <a:xfrm>
              <a:off x="2267744" y="3645024"/>
              <a:ext cx="31614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 sz="2000" b="1"/>
                <a:t>A</a:t>
              </a:r>
              <a:r>
                <a:rPr lang="de-DE" sz="1200" b="1"/>
                <a:t> Gruppe Georg: Programmierkoordinator*in</a:t>
              </a:r>
              <a:endParaRPr/>
            </a:p>
          </p:txBody>
        </p:sp>
      </p:grpSp>
      <p:grpSp>
        <p:nvGrpSpPr>
          <p:cNvPr id="14" name="Gruppieren 13" hidden="0"/>
          <p:cNvGrpSpPr/>
          <p:nvPr isPhoto="0" userDrawn="0"/>
        </p:nvGrpSpPr>
        <p:grpSpPr bwMode="auto">
          <a:xfrm>
            <a:off x="3203848" y="1988840"/>
            <a:ext cx="3153472" cy="1956902"/>
            <a:chOff x="2267744" y="2132856"/>
            <a:chExt cx="3153472" cy="1956902"/>
          </a:xfrm>
        </p:grpSpPr>
        <p:pic>
          <p:nvPicPr>
            <p:cNvPr id="15" name="Grafik 14" descr="Datei:Storchenflug - IMG 1490.jpg" hidden="0"/>
            <p:cNvPicPr/>
            <p:nvPr isPhoto="0" userDrawn="0"/>
          </p:nvPicPr>
          <p:blipFill>
            <a:blip r:embed="rId2"/>
            <a:stretch/>
          </p:blipFill>
          <p:spPr bwMode="auto">
            <a:xfrm>
              <a:off x="2267744" y="2132856"/>
              <a:ext cx="3153472" cy="193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extfeld 15" hidden="0"/>
            <p:cNvSpPr/>
            <p:nvPr isPhoto="0" userDrawn="0"/>
          </p:nvSpPr>
          <p:spPr bwMode="auto">
            <a:xfrm>
              <a:off x="2627784" y="3689648"/>
              <a:ext cx="21034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 sz="2000" b="1"/>
                <a:t>A</a:t>
              </a:r>
              <a:r>
                <a:rPr lang="de-DE" sz="1200" b="1"/>
                <a:t> Gruppe Georg: Zeichner*in</a:t>
              </a:r>
              <a:endParaRPr/>
            </a:p>
          </p:txBody>
        </p:sp>
      </p:grpSp>
      <p:grpSp>
        <p:nvGrpSpPr>
          <p:cNvPr id="17" name="Gruppieren 16" hidden="0"/>
          <p:cNvGrpSpPr/>
          <p:nvPr isPhoto="0" userDrawn="0"/>
        </p:nvGrpSpPr>
        <p:grpSpPr bwMode="auto">
          <a:xfrm>
            <a:off x="0" y="4005064"/>
            <a:ext cx="3153472" cy="1956902"/>
            <a:chOff x="2267744" y="2132856"/>
            <a:chExt cx="3153472" cy="1956902"/>
          </a:xfrm>
        </p:grpSpPr>
        <p:pic>
          <p:nvPicPr>
            <p:cNvPr id="18" name="Grafik 17" descr="Datei:Storchenflug - IMG 1490.jpg" hidden="0"/>
            <p:cNvPicPr/>
            <p:nvPr isPhoto="0" userDrawn="0"/>
          </p:nvPicPr>
          <p:blipFill>
            <a:blip r:embed="rId2"/>
            <a:stretch/>
          </p:blipFill>
          <p:spPr bwMode="auto">
            <a:xfrm>
              <a:off x="2267744" y="2132856"/>
              <a:ext cx="3153472" cy="193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feld 18" hidden="0"/>
            <p:cNvSpPr/>
            <p:nvPr isPhoto="0" userDrawn="0"/>
          </p:nvSpPr>
          <p:spPr bwMode="auto">
            <a:xfrm>
              <a:off x="2627784" y="3689648"/>
              <a:ext cx="220445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 sz="2000" b="1"/>
                <a:t>A </a:t>
              </a:r>
              <a:r>
                <a:rPr lang="de-DE" sz="1200" b="1"/>
                <a:t>Gruppe Else: Zeitwächter*in</a:t>
              </a:r>
              <a:endParaRPr/>
            </a:p>
          </p:txBody>
        </p:sp>
      </p:grpSp>
      <p:grpSp>
        <p:nvGrpSpPr>
          <p:cNvPr id="20" name="Gruppieren 22" hidden="0"/>
          <p:cNvGrpSpPr/>
          <p:nvPr isPhoto="0" userDrawn="0"/>
        </p:nvGrpSpPr>
        <p:grpSpPr bwMode="auto">
          <a:xfrm>
            <a:off x="3203848" y="4005064"/>
            <a:ext cx="3153472" cy="1936224"/>
            <a:chOff x="2267744" y="2132856"/>
            <a:chExt cx="3153472" cy="1936224"/>
          </a:xfrm>
        </p:grpSpPr>
        <p:pic>
          <p:nvPicPr>
            <p:cNvPr id="21" name="Grafik 23" descr="Datei:Storchenflug - IMG 1490.jpg" hidden="0"/>
            <p:cNvPicPr/>
            <p:nvPr isPhoto="0" userDrawn="0"/>
          </p:nvPicPr>
          <p:blipFill>
            <a:blip r:embed="rId2"/>
            <a:stretch/>
          </p:blipFill>
          <p:spPr bwMode="auto">
            <a:xfrm>
              <a:off x="2267744" y="2132856"/>
              <a:ext cx="3153472" cy="193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feld 24" hidden="0"/>
            <p:cNvSpPr/>
            <p:nvPr isPhoto="0" userDrawn="0"/>
          </p:nvSpPr>
          <p:spPr bwMode="auto">
            <a:xfrm>
              <a:off x="2411760" y="3645024"/>
              <a:ext cx="261161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 sz="2000" b="1"/>
                <a:t>A</a:t>
              </a:r>
              <a:r>
                <a:rPr lang="de-DE" sz="1200" b="1"/>
                <a:t> Gruppe Else: Lautstärkewächter*in</a:t>
              </a:r>
              <a:endParaRPr/>
            </a:p>
          </p:txBody>
        </p:sp>
      </p:grpSp>
      <p:grpSp>
        <p:nvGrpSpPr>
          <p:cNvPr id="23" name="Gruppieren 25" hidden="0"/>
          <p:cNvGrpSpPr/>
          <p:nvPr isPhoto="0" userDrawn="0"/>
        </p:nvGrpSpPr>
        <p:grpSpPr bwMode="auto">
          <a:xfrm rot="5400000">
            <a:off x="5726486" y="3835676"/>
            <a:ext cx="3240132" cy="1994738"/>
            <a:chOff x="2225971" y="2132856"/>
            <a:chExt cx="3195245" cy="1994738"/>
          </a:xfrm>
        </p:grpSpPr>
        <p:pic>
          <p:nvPicPr>
            <p:cNvPr id="24" name="Grafik 26" descr="Datei:Storchenflug - IMG 1490.jpg" hidden="0"/>
            <p:cNvPicPr/>
            <p:nvPr isPhoto="0" userDrawn="0"/>
          </p:nvPicPr>
          <p:blipFill>
            <a:blip r:embed="rId2"/>
            <a:stretch/>
          </p:blipFill>
          <p:spPr bwMode="auto">
            <a:xfrm>
              <a:off x="2267744" y="2132856"/>
              <a:ext cx="3153472" cy="193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Textfeld 27" hidden="0"/>
            <p:cNvSpPr/>
            <p:nvPr isPhoto="0" userDrawn="0"/>
          </p:nvSpPr>
          <p:spPr bwMode="auto">
            <a:xfrm>
              <a:off x="2225971" y="3727484"/>
              <a:ext cx="30492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 sz="2000" b="1"/>
                <a:t>A </a:t>
              </a:r>
              <a:r>
                <a:rPr lang="de-DE" sz="1200" b="1"/>
                <a:t>Gruppe Else: Programmierkoordinator*in</a:t>
              </a:r>
              <a:endParaRPr/>
            </a:p>
          </p:txBody>
        </p:sp>
      </p:grpSp>
      <p:grpSp>
        <p:nvGrpSpPr>
          <p:cNvPr id="26" name="Gruppieren 28" hidden="0"/>
          <p:cNvGrpSpPr/>
          <p:nvPr isPhoto="0" userDrawn="0"/>
        </p:nvGrpSpPr>
        <p:grpSpPr bwMode="auto">
          <a:xfrm rot="5400000">
            <a:off x="5799072" y="595893"/>
            <a:ext cx="3153472" cy="1936224"/>
            <a:chOff x="2267744" y="2132856"/>
            <a:chExt cx="3153472" cy="1936224"/>
          </a:xfrm>
        </p:grpSpPr>
        <p:pic>
          <p:nvPicPr>
            <p:cNvPr id="27" name="Grafik 29" descr="Datei:Storchenflug - IMG 1490.jpg" hidden="0"/>
            <p:cNvPicPr/>
            <p:nvPr isPhoto="0" userDrawn="0"/>
          </p:nvPicPr>
          <p:blipFill>
            <a:blip r:embed="rId2"/>
            <a:stretch/>
          </p:blipFill>
          <p:spPr bwMode="auto">
            <a:xfrm>
              <a:off x="2267744" y="2132856"/>
              <a:ext cx="3153472" cy="193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Textfeld 30" hidden="0"/>
            <p:cNvSpPr/>
            <p:nvPr isPhoto="0" userDrawn="0"/>
          </p:nvSpPr>
          <p:spPr bwMode="auto">
            <a:xfrm>
              <a:off x="2531252" y="3628093"/>
              <a:ext cx="19688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 sz="2000" b="1"/>
                <a:t>A</a:t>
              </a:r>
              <a:r>
                <a:rPr lang="de-DE" sz="1200" b="1"/>
                <a:t> Gruppe Else: Zeichner*in</a:t>
              </a:r>
              <a:endParaRPr/>
            </a:p>
          </p:txBody>
        </p:sp>
      </p:grpSp>
      <p:sp>
        <p:nvSpPr>
          <p:cNvPr id="29" name="Rechteck 29" hidden="0"/>
          <p:cNvSpPr/>
          <p:nvPr isPhoto="0" userDrawn="0"/>
        </p:nvSpPr>
        <p:spPr bwMode="auto">
          <a:xfrm>
            <a:off x="0" y="0"/>
            <a:ext cx="3131840" cy="1916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0" name="Rechteck 30" hidden="0"/>
          <p:cNvSpPr/>
          <p:nvPr isPhoto="0" userDrawn="0"/>
        </p:nvSpPr>
        <p:spPr bwMode="auto">
          <a:xfrm>
            <a:off x="3203848" y="0"/>
            <a:ext cx="3168351" cy="1916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1" name="Rechteck 31" hidden="0"/>
          <p:cNvSpPr/>
          <p:nvPr isPhoto="0" userDrawn="0"/>
        </p:nvSpPr>
        <p:spPr bwMode="auto">
          <a:xfrm>
            <a:off x="0" y="1988840"/>
            <a:ext cx="3131840" cy="1916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2" name="Rechteck 32" hidden="0"/>
          <p:cNvSpPr/>
          <p:nvPr isPhoto="0" userDrawn="0"/>
        </p:nvSpPr>
        <p:spPr bwMode="auto">
          <a:xfrm>
            <a:off x="3203848" y="1988840"/>
            <a:ext cx="3168351" cy="1916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3" name="Rechteck 33" hidden="0"/>
          <p:cNvSpPr/>
          <p:nvPr isPhoto="0" userDrawn="0"/>
        </p:nvSpPr>
        <p:spPr bwMode="auto">
          <a:xfrm>
            <a:off x="0" y="4005064"/>
            <a:ext cx="3131840" cy="1916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4" name="Rechteck 34" hidden="0"/>
          <p:cNvSpPr/>
          <p:nvPr isPhoto="0" userDrawn="0"/>
        </p:nvSpPr>
        <p:spPr bwMode="auto">
          <a:xfrm>
            <a:off x="3203848" y="4005064"/>
            <a:ext cx="3096344" cy="1916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5" name="Rechteck 35" hidden="0"/>
          <p:cNvSpPr/>
          <p:nvPr isPhoto="0" userDrawn="0"/>
        </p:nvSpPr>
        <p:spPr bwMode="auto">
          <a:xfrm rot="16199998">
            <a:off x="5832140" y="612068"/>
            <a:ext cx="3140968" cy="1916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6" name="Rechteck 36" hidden="0"/>
          <p:cNvSpPr/>
          <p:nvPr isPhoto="0" userDrawn="0"/>
        </p:nvSpPr>
        <p:spPr bwMode="auto">
          <a:xfrm rot="5400000">
            <a:off x="5836704" y="3892488"/>
            <a:ext cx="3131840" cy="1916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37" name="Grafik 38" descr="Sanduhr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2276849" y="424489"/>
            <a:ext cx="799702" cy="799702"/>
          </a:xfrm>
          <a:prstGeom prst="rect">
            <a:avLst/>
          </a:prstGeom>
        </p:spPr>
      </p:pic>
      <p:pic>
        <p:nvPicPr>
          <p:cNvPr id="38" name="Grafik 39" descr="Volume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5465240" y="316060"/>
            <a:ext cx="914400" cy="914400"/>
          </a:xfrm>
          <a:prstGeom prst="rect">
            <a:avLst/>
          </a:prstGeom>
        </p:spPr>
      </p:pic>
      <p:pic>
        <p:nvPicPr>
          <p:cNvPr id="39" name="Grafik 40" descr="Programmierer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2237291" y="2301984"/>
            <a:ext cx="914400" cy="914400"/>
          </a:xfrm>
          <a:prstGeom prst="rect">
            <a:avLst/>
          </a:prstGeom>
        </p:spPr>
      </p:pic>
      <p:pic>
        <p:nvPicPr>
          <p:cNvPr id="40" name="Grafik 41" descr="Pinsel" hidden="0"/>
          <p:cNvPicPr>
            <a:picLocks noChangeAspect="1"/>
          </p:cNvPicPr>
          <p:nvPr isPhoto="0" userDrawn="0"/>
        </p:nvPicPr>
        <p:blipFill>
          <a:blip r:embed="rId6"/>
          <a:stretch/>
        </p:blipFill>
        <p:spPr bwMode="auto">
          <a:xfrm>
            <a:off x="5291555" y="2282630"/>
            <a:ext cx="914400" cy="914400"/>
          </a:xfrm>
          <a:prstGeom prst="rect">
            <a:avLst/>
          </a:prstGeom>
        </p:spPr>
      </p:pic>
      <p:pic>
        <p:nvPicPr>
          <p:cNvPr id="41" name="Grafik 42" descr="Sanduhr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2314109" y="4257869"/>
            <a:ext cx="799702" cy="799702"/>
          </a:xfrm>
          <a:prstGeom prst="rect">
            <a:avLst/>
          </a:prstGeom>
        </p:spPr>
      </p:pic>
      <p:pic>
        <p:nvPicPr>
          <p:cNvPr id="42" name="Grafik 43" descr="Volume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5312649" y="4434656"/>
            <a:ext cx="914400" cy="914400"/>
          </a:xfrm>
          <a:prstGeom prst="rect">
            <a:avLst/>
          </a:prstGeom>
        </p:spPr>
      </p:pic>
      <p:pic>
        <p:nvPicPr>
          <p:cNvPr id="43" name="Grafik 44" descr="Programmierer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 rot="5400000">
            <a:off x="7097721" y="5460142"/>
            <a:ext cx="914400" cy="914400"/>
          </a:xfrm>
          <a:prstGeom prst="rect">
            <a:avLst/>
          </a:prstGeom>
        </p:spPr>
      </p:pic>
      <p:pic>
        <p:nvPicPr>
          <p:cNvPr id="44" name="Grafik 45" descr="Pinsel" hidden="0"/>
          <p:cNvPicPr>
            <a:picLocks noChangeAspect="1"/>
          </p:cNvPicPr>
          <p:nvPr isPhoto="0" userDrawn="0"/>
        </p:nvPicPr>
        <p:blipFill>
          <a:blip r:embed="rId6"/>
          <a:stretch/>
        </p:blipFill>
        <p:spPr bwMode="auto">
          <a:xfrm rot="5400000">
            <a:off x="7155754" y="2113421"/>
            <a:ext cx="914400" cy="914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uppieren 5" hidden="0"/>
          <p:cNvGrpSpPr/>
          <p:nvPr isPhoto="0" userDrawn="0"/>
        </p:nvGrpSpPr>
        <p:grpSpPr bwMode="auto">
          <a:xfrm>
            <a:off x="0" y="0"/>
            <a:ext cx="3153471" cy="1953067"/>
            <a:chOff x="0" y="0"/>
            <a:chExt cx="3153471" cy="1953067"/>
          </a:xfrm>
        </p:grpSpPr>
        <p:pic>
          <p:nvPicPr>
            <p:cNvPr id="5" name="Grafik 3" descr="Datei:Storchenflug - IMG 1490.jpg" hidden="0"/>
            <p:cNvPicPr/>
            <p:nvPr isPhoto="0" userDrawn="0"/>
          </p:nvPicPr>
          <p:blipFill>
            <a:blip r:embed="rId2"/>
            <a:stretch/>
          </p:blipFill>
          <p:spPr bwMode="auto">
            <a:xfrm>
              <a:off x="0" y="0"/>
              <a:ext cx="3153472" cy="193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feld 4" hidden="0"/>
            <p:cNvSpPr/>
            <p:nvPr isPhoto="0" userDrawn="0"/>
          </p:nvSpPr>
          <p:spPr bwMode="auto">
            <a:xfrm>
              <a:off x="360039" y="1556791"/>
              <a:ext cx="2302232" cy="3962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 sz="2000" b="1"/>
                <a:t>B </a:t>
              </a:r>
              <a:r>
                <a:rPr lang="de-DE" sz="1200" b="1"/>
                <a:t>Gruppe Georg: Zeitwächter*in</a:t>
              </a:r>
              <a:endParaRPr/>
            </a:p>
          </p:txBody>
        </p:sp>
      </p:grpSp>
      <p:sp>
        <p:nvSpPr>
          <p:cNvPr id="7" name="Rechteck 6" hidden="0"/>
          <p:cNvSpPr/>
          <p:nvPr isPhoto="0" userDrawn="0"/>
        </p:nvSpPr>
        <p:spPr bwMode="auto">
          <a:xfrm>
            <a:off x="0" y="6434203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de-DE" sz="1000"/>
              <a:t>Bild: basierend auf H. Fischer / Wikimedia Commons / CC BY-SA 4.0</a:t>
            </a:r>
            <a:endParaRPr/>
          </a:p>
        </p:txBody>
      </p:sp>
      <p:grpSp>
        <p:nvGrpSpPr>
          <p:cNvPr id="8" name="Gruppieren 7" hidden="0"/>
          <p:cNvGrpSpPr/>
          <p:nvPr isPhoto="0" userDrawn="0"/>
        </p:nvGrpSpPr>
        <p:grpSpPr bwMode="auto">
          <a:xfrm>
            <a:off x="3203847" y="0"/>
            <a:ext cx="3153471" cy="1936224"/>
            <a:chOff x="0" y="0"/>
            <a:chExt cx="3153471" cy="1936224"/>
          </a:xfrm>
        </p:grpSpPr>
        <p:pic>
          <p:nvPicPr>
            <p:cNvPr id="9" name="Grafik 8" descr="Datei:Storchenflug - IMG 1490.jpg" hidden="0"/>
            <p:cNvPicPr/>
            <p:nvPr isPhoto="0" userDrawn="0"/>
          </p:nvPicPr>
          <p:blipFill>
            <a:blip r:embed="rId2"/>
            <a:stretch/>
          </p:blipFill>
          <p:spPr bwMode="auto">
            <a:xfrm>
              <a:off x="0" y="0"/>
              <a:ext cx="3153472" cy="193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feld 9" hidden="0"/>
            <p:cNvSpPr/>
            <p:nvPr isPhoto="0" userDrawn="0"/>
          </p:nvSpPr>
          <p:spPr bwMode="auto">
            <a:xfrm>
              <a:off x="144015" y="1512167"/>
              <a:ext cx="2729586" cy="3962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 sz="2000" b="1"/>
                <a:t>B </a:t>
              </a:r>
              <a:r>
                <a:rPr lang="de-DE" sz="1200" b="1"/>
                <a:t>Gruppe Georg: Lautstärkewächter*in</a:t>
              </a:r>
              <a:endParaRPr/>
            </a:p>
          </p:txBody>
        </p:sp>
      </p:grpSp>
      <p:grpSp>
        <p:nvGrpSpPr>
          <p:cNvPr id="11" name="Gruppieren 10" hidden="0"/>
          <p:cNvGrpSpPr/>
          <p:nvPr isPhoto="0" userDrawn="0"/>
        </p:nvGrpSpPr>
        <p:grpSpPr bwMode="auto">
          <a:xfrm>
            <a:off x="0" y="1988839"/>
            <a:ext cx="3153471" cy="1936224"/>
            <a:chOff x="0" y="0"/>
            <a:chExt cx="3153471" cy="1936224"/>
          </a:xfrm>
        </p:grpSpPr>
        <p:pic>
          <p:nvPicPr>
            <p:cNvPr id="12" name="Grafik 11" descr="Datei:Storchenflug - IMG 1490.jpg" hidden="0"/>
            <p:cNvPicPr/>
            <p:nvPr isPhoto="0" userDrawn="0"/>
          </p:nvPicPr>
          <p:blipFill>
            <a:blip r:embed="rId2"/>
            <a:stretch/>
          </p:blipFill>
          <p:spPr bwMode="auto">
            <a:xfrm>
              <a:off x="0" y="0"/>
              <a:ext cx="3153472" cy="193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feld 12" hidden="0"/>
            <p:cNvSpPr/>
            <p:nvPr isPhoto="0" userDrawn="0"/>
          </p:nvSpPr>
          <p:spPr bwMode="auto">
            <a:xfrm>
              <a:off x="0" y="1512167"/>
              <a:ext cx="3112834" cy="3962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 sz="2000" b="1"/>
                <a:t>B</a:t>
              </a:r>
              <a:r>
                <a:rPr lang="de-DE" sz="1200" b="1"/>
                <a:t> Gruppe Georg: Programmierkoordinator*in</a:t>
              </a:r>
              <a:endParaRPr/>
            </a:p>
          </p:txBody>
        </p:sp>
      </p:grpSp>
      <p:grpSp>
        <p:nvGrpSpPr>
          <p:cNvPr id="14" name="Gruppieren 13" hidden="0"/>
          <p:cNvGrpSpPr/>
          <p:nvPr isPhoto="0" userDrawn="0"/>
        </p:nvGrpSpPr>
        <p:grpSpPr bwMode="auto">
          <a:xfrm>
            <a:off x="3203847" y="1988839"/>
            <a:ext cx="3153471" cy="1953067"/>
            <a:chOff x="0" y="0"/>
            <a:chExt cx="3153471" cy="1953067"/>
          </a:xfrm>
        </p:grpSpPr>
        <p:pic>
          <p:nvPicPr>
            <p:cNvPr id="15" name="Grafik 14" descr="Datei:Storchenflug - IMG 1490.jpg" hidden="0"/>
            <p:cNvPicPr/>
            <p:nvPr isPhoto="0" userDrawn="0"/>
          </p:nvPicPr>
          <p:blipFill>
            <a:blip r:embed="rId2"/>
            <a:stretch/>
          </p:blipFill>
          <p:spPr bwMode="auto">
            <a:xfrm>
              <a:off x="0" y="0"/>
              <a:ext cx="3153472" cy="193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extfeld 15" hidden="0"/>
            <p:cNvSpPr/>
            <p:nvPr isPhoto="0" userDrawn="0"/>
          </p:nvSpPr>
          <p:spPr bwMode="auto">
            <a:xfrm>
              <a:off x="360039" y="1556791"/>
              <a:ext cx="2089557" cy="3962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 sz="2000" b="1"/>
                <a:t>B </a:t>
              </a:r>
              <a:r>
                <a:rPr lang="de-DE" sz="1200" b="1"/>
                <a:t>Gruppe Georg: Zeichner*in</a:t>
              </a:r>
              <a:endParaRPr/>
            </a:p>
          </p:txBody>
        </p:sp>
      </p:grpSp>
      <p:grpSp>
        <p:nvGrpSpPr>
          <p:cNvPr id="17" name="Gruppieren 16" hidden="0"/>
          <p:cNvGrpSpPr/>
          <p:nvPr isPhoto="0" userDrawn="0"/>
        </p:nvGrpSpPr>
        <p:grpSpPr bwMode="auto">
          <a:xfrm>
            <a:off x="0" y="4005063"/>
            <a:ext cx="3153471" cy="1953067"/>
            <a:chOff x="0" y="0"/>
            <a:chExt cx="3153471" cy="1953067"/>
          </a:xfrm>
        </p:grpSpPr>
        <p:pic>
          <p:nvPicPr>
            <p:cNvPr id="18" name="Grafik 17" descr="Datei:Storchenflug - IMG 1490.jpg" hidden="0"/>
            <p:cNvPicPr/>
            <p:nvPr isPhoto="0" userDrawn="0"/>
          </p:nvPicPr>
          <p:blipFill>
            <a:blip r:embed="rId2"/>
            <a:stretch/>
          </p:blipFill>
          <p:spPr bwMode="auto">
            <a:xfrm>
              <a:off x="0" y="0"/>
              <a:ext cx="3153472" cy="193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feld 18" hidden="0"/>
            <p:cNvSpPr/>
            <p:nvPr isPhoto="0" userDrawn="0"/>
          </p:nvSpPr>
          <p:spPr bwMode="auto">
            <a:xfrm>
              <a:off x="360039" y="1556791"/>
              <a:ext cx="2169328" cy="3962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 sz="2000" b="1"/>
                <a:t>B </a:t>
              </a:r>
              <a:r>
                <a:rPr lang="de-DE" sz="1200" b="1"/>
                <a:t>Gruppe Else: Zeitwächter*in</a:t>
              </a:r>
              <a:endParaRPr/>
            </a:p>
          </p:txBody>
        </p:sp>
      </p:grpSp>
      <p:grpSp>
        <p:nvGrpSpPr>
          <p:cNvPr id="20" name="Gruppieren 22" hidden="0"/>
          <p:cNvGrpSpPr/>
          <p:nvPr isPhoto="0" userDrawn="0"/>
        </p:nvGrpSpPr>
        <p:grpSpPr bwMode="auto">
          <a:xfrm>
            <a:off x="3203847" y="4005063"/>
            <a:ext cx="3153471" cy="1936224"/>
            <a:chOff x="0" y="0"/>
            <a:chExt cx="3153471" cy="1936224"/>
          </a:xfrm>
        </p:grpSpPr>
        <p:pic>
          <p:nvPicPr>
            <p:cNvPr id="21" name="Grafik 23" descr="Datei:Storchenflug - IMG 1490.jpg" hidden="0"/>
            <p:cNvPicPr/>
            <p:nvPr isPhoto="0" userDrawn="0"/>
          </p:nvPicPr>
          <p:blipFill>
            <a:blip r:embed="rId2"/>
            <a:stretch/>
          </p:blipFill>
          <p:spPr bwMode="auto">
            <a:xfrm>
              <a:off x="0" y="0"/>
              <a:ext cx="3153472" cy="193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feld 24" hidden="0"/>
            <p:cNvSpPr/>
            <p:nvPr isPhoto="0" userDrawn="0"/>
          </p:nvSpPr>
          <p:spPr bwMode="auto">
            <a:xfrm>
              <a:off x="144015" y="1512167"/>
              <a:ext cx="2596683" cy="3962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 sz="2000" b="1"/>
                <a:t>B </a:t>
              </a:r>
              <a:r>
                <a:rPr lang="de-DE" sz="1200" b="1"/>
                <a:t>Gruppe Else: Lautstärkewächter*in</a:t>
              </a:r>
              <a:endParaRPr/>
            </a:p>
          </p:txBody>
        </p:sp>
      </p:grpSp>
      <p:grpSp>
        <p:nvGrpSpPr>
          <p:cNvPr id="23" name="Gruppieren 25" hidden="0"/>
          <p:cNvGrpSpPr/>
          <p:nvPr isPhoto="0" userDrawn="0"/>
        </p:nvGrpSpPr>
        <p:grpSpPr bwMode="auto">
          <a:xfrm rot="5400000">
            <a:off x="5728402" y="3837592"/>
            <a:ext cx="3240131" cy="1990903"/>
            <a:chOff x="0" y="0"/>
            <a:chExt cx="3240131" cy="1990903"/>
          </a:xfrm>
        </p:grpSpPr>
        <p:pic>
          <p:nvPicPr>
            <p:cNvPr id="24" name="Grafik 26" descr="Datei:Storchenflug - IMG 1490.jpg" hidden="0"/>
            <p:cNvPicPr/>
            <p:nvPr isPhoto="0" userDrawn="0"/>
          </p:nvPicPr>
          <p:blipFill>
            <a:blip r:embed="rId2"/>
            <a:stretch/>
          </p:blipFill>
          <p:spPr bwMode="auto">
            <a:xfrm>
              <a:off x="42359" y="0"/>
              <a:ext cx="3197772" cy="193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Textfeld 27" hidden="0"/>
            <p:cNvSpPr/>
            <p:nvPr isPhoto="0" userDrawn="0"/>
          </p:nvSpPr>
          <p:spPr bwMode="auto">
            <a:xfrm>
              <a:off x="0" y="1594627"/>
              <a:ext cx="3002898" cy="3962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 sz="2000" b="1"/>
                <a:t>B </a:t>
              </a:r>
              <a:r>
                <a:rPr lang="de-DE" sz="1200" b="1"/>
                <a:t>Gruppe Else: Programmierkoordinator*in</a:t>
              </a:r>
              <a:endParaRPr/>
            </a:p>
          </p:txBody>
        </p:sp>
      </p:grpSp>
      <p:grpSp>
        <p:nvGrpSpPr>
          <p:cNvPr id="26" name="Gruppieren 28" hidden="0"/>
          <p:cNvGrpSpPr/>
          <p:nvPr isPhoto="0" userDrawn="0"/>
        </p:nvGrpSpPr>
        <p:grpSpPr bwMode="auto">
          <a:xfrm rot="5400000">
            <a:off x="5799071" y="595892"/>
            <a:ext cx="3153471" cy="1936224"/>
            <a:chOff x="0" y="0"/>
            <a:chExt cx="3153471" cy="1936224"/>
          </a:xfrm>
        </p:grpSpPr>
        <p:pic>
          <p:nvPicPr>
            <p:cNvPr id="27" name="Grafik 29" descr="Datei:Storchenflug - IMG 1490.jpg" hidden="0"/>
            <p:cNvPicPr/>
            <p:nvPr isPhoto="0" userDrawn="0"/>
          </p:nvPicPr>
          <p:blipFill>
            <a:blip r:embed="rId2"/>
            <a:stretch/>
          </p:blipFill>
          <p:spPr bwMode="auto">
            <a:xfrm>
              <a:off x="0" y="0"/>
              <a:ext cx="3153472" cy="193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Textfeld 30" hidden="0"/>
            <p:cNvSpPr/>
            <p:nvPr isPhoto="0" userDrawn="0"/>
          </p:nvSpPr>
          <p:spPr bwMode="auto">
            <a:xfrm>
              <a:off x="263507" y="1495236"/>
              <a:ext cx="1933687" cy="3962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de-DE" sz="2000" b="1"/>
                <a:t>B</a:t>
              </a:r>
              <a:r>
                <a:rPr lang="de-DE" sz="1200" b="1"/>
                <a:t> Gruppe Else: Zeichner*in</a:t>
              </a:r>
              <a:endParaRPr/>
            </a:p>
          </p:txBody>
        </p:sp>
      </p:grpSp>
      <p:sp>
        <p:nvSpPr>
          <p:cNvPr id="29" name="Rechteck 29" hidden="0"/>
          <p:cNvSpPr/>
          <p:nvPr isPhoto="0" userDrawn="0"/>
        </p:nvSpPr>
        <p:spPr bwMode="auto">
          <a:xfrm>
            <a:off x="0" y="0"/>
            <a:ext cx="3131840" cy="1916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0" name="Rechteck 30" hidden="0"/>
          <p:cNvSpPr/>
          <p:nvPr isPhoto="0" userDrawn="0"/>
        </p:nvSpPr>
        <p:spPr bwMode="auto">
          <a:xfrm>
            <a:off x="3203848" y="0"/>
            <a:ext cx="3168351" cy="1916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1" name="Rechteck 31" hidden="0"/>
          <p:cNvSpPr/>
          <p:nvPr isPhoto="0" userDrawn="0"/>
        </p:nvSpPr>
        <p:spPr bwMode="auto">
          <a:xfrm>
            <a:off x="0" y="1988840"/>
            <a:ext cx="3131840" cy="1916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2" name="Rechteck 32" hidden="0"/>
          <p:cNvSpPr/>
          <p:nvPr isPhoto="0" userDrawn="0"/>
        </p:nvSpPr>
        <p:spPr bwMode="auto">
          <a:xfrm>
            <a:off x="3203848" y="1988840"/>
            <a:ext cx="3168351" cy="1916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3" name="Rechteck 33" hidden="0"/>
          <p:cNvSpPr/>
          <p:nvPr isPhoto="0" userDrawn="0"/>
        </p:nvSpPr>
        <p:spPr bwMode="auto">
          <a:xfrm>
            <a:off x="0" y="4005064"/>
            <a:ext cx="3131840" cy="1916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4" name="Rechteck 34" hidden="0"/>
          <p:cNvSpPr/>
          <p:nvPr isPhoto="0" userDrawn="0"/>
        </p:nvSpPr>
        <p:spPr bwMode="auto">
          <a:xfrm>
            <a:off x="3203848" y="4005064"/>
            <a:ext cx="3096344" cy="1916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5" name="Rechteck 35" hidden="0"/>
          <p:cNvSpPr/>
          <p:nvPr isPhoto="0" userDrawn="0"/>
        </p:nvSpPr>
        <p:spPr bwMode="auto">
          <a:xfrm rot="16199998">
            <a:off x="5832140" y="612068"/>
            <a:ext cx="3140968" cy="1916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6" name="Rechteck 36" hidden="0"/>
          <p:cNvSpPr/>
          <p:nvPr isPhoto="0" userDrawn="0"/>
        </p:nvSpPr>
        <p:spPr bwMode="auto">
          <a:xfrm rot="5400000">
            <a:off x="5836704" y="3892488"/>
            <a:ext cx="3131840" cy="1916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37" name="Grafik 38" descr="Sanduhr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2276849" y="424489"/>
            <a:ext cx="799702" cy="799702"/>
          </a:xfrm>
          <a:prstGeom prst="rect">
            <a:avLst/>
          </a:prstGeom>
        </p:spPr>
      </p:pic>
      <p:pic>
        <p:nvPicPr>
          <p:cNvPr id="38" name="Grafik 39" descr="Volume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5465240" y="316060"/>
            <a:ext cx="914400" cy="914400"/>
          </a:xfrm>
          <a:prstGeom prst="rect">
            <a:avLst/>
          </a:prstGeom>
        </p:spPr>
      </p:pic>
      <p:pic>
        <p:nvPicPr>
          <p:cNvPr id="39" name="Grafik 40" descr="Programmierer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2237291" y="2301984"/>
            <a:ext cx="914400" cy="914400"/>
          </a:xfrm>
          <a:prstGeom prst="rect">
            <a:avLst/>
          </a:prstGeom>
        </p:spPr>
      </p:pic>
      <p:pic>
        <p:nvPicPr>
          <p:cNvPr id="40" name="Grafik 41" descr="Pinsel" hidden="0"/>
          <p:cNvPicPr>
            <a:picLocks noChangeAspect="1"/>
          </p:cNvPicPr>
          <p:nvPr isPhoto="0" userDrawn="0"/>
        </p:nvPicPr>
        <p:blipFill>
          <a:blip r:embed="rId6"/>
          <a:stretch/>
        </p:blipFill>
        <p:spPr bwMode="auto">
          <a:xfrm>
            <a:off x="5291555" y="2282630"/>
            <a:ext cx="914400" cy="914400"/>
          </a:xfrm>
          <a:prstGeom prst="rect">
            <a:avLst/>
          </a:prstGeom>
        </p:spPr>
      </p:pic>
      <p:pic>
        <p:nvPicPr>
          <p:cNvPr id="41" name="Grafik 42" descr="Sanduhr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2314109" y="4257869"/>
            <a:ext cx="799702" cy="799702"/>
          </a:xfrm>
          <a:prstGeom prst="rect">
            <a:avLst/>
          </a:prstGeom>
        </p:spPr>
      </p:pic>
      <p:pic>
        <p:nvPicPr>
          <p:cNvPr id="42" name="Grafik 43" descr="Volume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5312649" y="4434656"/>
            <a:ext cx="914400" cy="914400"/>
          </a:xfrm>
          <a:prstGeom prst="rect">
            <a:avLst/>
          </a:prstGeom>
        </p:spPr>
      </p:pic>
      <p:pic>
        <p:nvPicPr>
          <p:cNvPr id="43" name="Grafik 44" descr="Programmierer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 rot="5400000">
            <a:off x="7097721" y="5460142"/>
            <a:ext cx="914400" cy="914400"/>
          </a:xfrm>
          <a:prstGeom prst="rect">
            <a:avLst/>
          </a:prstGeom>
        </p:spPr>
      </p:pic>
      <p:pic>
        <p:nvPicPr>
          <p:cNvPr id="44" name="Grafik 45" descr="Pinsel" hidden="0"/>
          <p:cNvPicPr>
            <a:picLocks noChangeAspect="1"/>
          </p:cNvPicPr>
          <p:nvPr isPhoto="0" userDrawn="0"/>
        </p:nvPicPr>
        <p:blipFill>
          <a:blip r:embed="rId6"/>
          <a:stretch/>
        </p:blipFill>
        <p:spPr bwMode="auto">
          <a:xfrm rot="5400000">
            <a:off x="7155754" y="2113421"/>
            <a:ext cx="914400" cy="914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28" hidden="0"/>
          <p:cNvPicPr>
            <a:picLocks noChangeAspect="1"/>
          </p:cNvPicPr>
          <p:nvPr isPhoto="0" userDrawn="0"/>
        </p:nvPicPr>
        <p:blipFill>
          <a:blip r:embed="rId2"/>
          <a:srcRect l="26775" t="35604" r="27551" b="28792"/>
          <a:stretch/>
        </p:blipFill>
        <p:spPr bwMode="auto">
          <a:xfrm>
            <a:off x="9748" y="0"/>
            <a:ext cx="3059090" cy="1582288"/>
          </a:xfrm>
          <a:prstGeom prst="rect">
            <a:avLst/>
          </a:prstGeom>
        </p:spPr>
      </p:pic>
      <p:sp>
        <p:nvSpPr>
          <p:cNvPr id="5" name="Textfeld 4" hidden="0"/>
          <p:cNvSpPr/>
          <p:nvPr isPhoto="0" userDrawn="0"/>
        </p:nvSpPr>
        <p:spPr bwMode="auto">
          <a:xfrm>
            <a:off x="360040" y="1556792"/>
            <a:ext cx="21771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2000" b="1"/>
              <a:t>A</a:t>
            </a:r>
            <a:r>
              <a:rPr lang="de-DE" sz="1200" b="1"/>
              <a:t> </a:t>
            </a:r>
            <a:r>
              <a:rPr lang="de-DE" sz="1200" b="1"/>
              <a:t>Gruppe </a:t>
            </a:r>
            <a:r>
              <a:rPr lang="de-DE" sz="1200" b="1"/>
              <a:t>Uko</a:t>
            </a:r>
            <a:r>
              <a:rPr lang="de-DE" sz="1200" b="1"/>
              <a:t>: Zeitwächter*in</a:t>
            </a:r>
            <a:endParaRPr/>
          </a:p>
        </p:txBody>
      </p:sp>
      <p:sp>
        <p:nvSpPr>
          <p:cNvPr id="6" name="Rechteck 6" hidden="0"/>
          <p:cNvSpPr/>
          <p:nvPr isPhoto="0" userDrawn="0"/>
        </p:nvSpPr>
        <p:spPr bwMode="auto">
          <a:xfrm>
            <a:off x="230473" y="6488019"/>
            <a:ext cx="43204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000"/>
              <a:t>Bild: basierend auf skeeze / pixabay / Pixabay-Lizenz</a:t>
            </a:r>
            <a:endParaRPr/>
          </a:p>
        </p:txBody>
      </p:sp>
      <p:sp>
        <p:nvSpPr>
          <p:cNvPr id="7" name="Textfeld 9" hidden="0"/>
          <p:cNvSpPr/>
          <p:nvPr isPhoto="0" userDrawn="0"/>
        </p:nvSpPr>
        <p:spPr bwMode="auto">
          <a:xfrm>
            <a:off x="3358203" y="1556791"/>
            <a:ext cx="26404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2000" b="1"/>
              <a:t>A </a:t>
            </a:r>
            <a:r>
              <a:rPr lang="de-DE" sz="1200" b="1"/>
              <a:t>Gruppe </a:t>
            </a:r>
            <a:r>
              <a:rPr lang="de-DE" sz="1200" b="1"/>
              <a:t>Uko</a:t>
            </a:r>
            <a:r>
              <a:rPr lang="de-DE" sz="1200" b="1"/>
              <a:t>: Lautstärkewächter*in</a:t>
            </a:r>
            <a:endParaRPr/>
          </a:p>
        </p:txBody>
      </p:sp>
      <p:sp>
        <p:nvSpPr>
          <p:cNvPr id="8" name="Textfeld 12" hidden="0"/>
          <p:cNvSpPr/>
          <p:nvPr isPhoto="0" userDrawn="0"/>
        </p:nvSpPr>
        <p:spPr bwMode="auto">
          <a:xfrm>
            <a:off x="87292" y="3702354"/>
            <a:ext cx="30556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2000" b="1"/>
              <a:t>A </a:t>
            </a:r>
            <a:r>
              <a:rPr lang="de-DE" sz="1200" b="1"/>
              <a:t>Gruppe </a:t>
            </a:r>
            <a:r>
              <a:rPr lang="de-DE" sz="1200" b="1"/>
              <a:t>Uko</a:t>
            </a:r>
            <a:r>
              <a:rPr lang="de-DE" sz="1200" b="1"/>
              <a:t>: Programmierkoordinator*in</a:t>
            </a:r>
            <a:endParaRPr/>
          </a:p>
        </p:txBody>
      </p:sp>
      <p:sp>
        <p:nvSpPr>
          <p:cNvPr id="9" name="Textfeld 15" hidden="0"/>
          <p:cNvSpPr/>
          <p:nvPr isPhoto="0" userDrawn="0"/>
        </p:nvSpPr>
        <p:spPr bwMode="auto">
          <a:xfrm>
            <a:off x="3617699" y="3694136"/>
            <a:ext cx="1986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2000" b="1"/>
              <a:t>A </a:t>
            </a:r>
            <a:r>
              <a:rPr lang="de-DE" sz="1200" b="1"/>
              <a:t>Gruppe </a:t>
            </a:r>
            <a:r>
              <a:rPr lang="de-DE" sz="1200" b="1"/>
              <a:t>Uko</a:t>
            </a:r>
            <a:r>
              <a:rPr lang="de-DE" sz="1200" b="1"/>
              <a:t>: Zeichner*in</a:t>
            </a:r>
            <a:endParaRPr/>
          </a:p>
        </p:txBody>
      </p:sp>
      <p:pic>
        <p:nvPicPr>
          <p:cNvPr id="10" name="Grafik 29" hidden="0"/>
          <p:cNvPicPr>
            <a:picLocks noChangeAspect="1"/>
          </p:cNvPicPr>
          <p:nvPr isPhoto="0" userDrawn="0"/>
        </p:nvPicPr>
        <p:blipFill>
          <a:blip r:embed="rId2"/>
          <a:srcRect l="26775" t="35604" r="27551" b="28792"/>
          <a:stretch/>
        </p:blipFill>
        <p:spPr bwMode="auto">
          <a:xfrm>
            <a:off x="3068838" y="0"/>
            <a:ext cx="3059090" cy="1582288"/>
          </a:xfrm>
          <a:prstGeom prst="rect">
            <a:avLst/>
          </a:prstGeom>
        </p:spPr>
      </p:pic>
      <p:pic>
        <p:nvPicPr>
          <p:cNvPr id="11" name="Grafik 30" hidden="0"/>
          <p:cNvPicPr>
            <a:picLocks noChangeAspect="1"/>
          </p:cNvPicPr>
          <p:nvPr isPhoto="0" userDrawn="0"/>
        </p:nvPicPr>
        <p:blipFill>
          <a:blip r:embed="rId2"/>
          <a:srcRect l="26775" t="35604" r="27551" b="28792"/>
          <a:stretch/>
        </p:blipFill>
        <p:spPr bwMode="auto">
          <a:xfrm>
            <a:off x="9748" y="2112763"/>
            <a:ext cx="3059090" cy="1582288"/>
          </a:xfrm>
          <a:prstGeom prst="rect">
            <a:avLst/>
          </a:prstGeom>
        </p:spPr>
      </p:pic>
      <p:pic>
        <p:nvPicPr>
          <p:cNvPr id="12" name="Grafik 31" hidden="0"/>
          <p:cNvPicPr>
            <a:picLocks noChangeAspect="1"/>
          </p:cNvPicPr>
          <p:nvPr isPhoto="0" userDrawn="0"/>
        </p:nvPicPr>
        <p:blipFill>
          <a:blip r:embed="rId2"/>
          <a:srcRect l="26775" t="35604" r="27551" b="28792"/>
          <a:stretch/>
        </p:blipFill>
        <p:spPr bwMode="auto">
          <a:xfrm>
            <a:off x="3068838" y="2106728"/>
            <a:ext cx="3059090" cy="1582288"/>
          </a:xfrm>
          <a:prstGeom prst="rect">
            <a:avLst/>
          </a:prstGeom>
        </p:spPr>
      </p:pic>
      <p:sp>
        <p:nvSpPr>
          <p:cNvPr id="13" name="Rechteck 11" hidden="0"/>
          <p:cNvSpPr/>
          <p:nvPr isPhoto="0" userDrawn="0"/>
        </p:nvSpPr>
        <p:spPr bwMode="auto">
          <a:xfrm>
            <a:off x="0" y="0"/>
            <a:ext cx="3059832" cy="1916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4" name="Rechteck 13" hidden="0"/>
          <p:cNvSpPr/>
          <p:nvPr isPhoto="0" userDrawn="0"/>
        </p:nvSpPr>
        <p:spPr bwMode="auto">
          <a:xfrm>
            <a:off x="3059832" y="0"/>
            <a:ext cx="3059832" cy="1916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5" name="Rechteck 14" hidden="0"/>
          <p:cNvSpPr/>
          <p:nvPr isPhoto="0" userDrawn="0"/>
        </p:nvSpPr>
        <p:spPr bwMode="auto">
          <a:xfrm>
            <a:off x="0" y="2132856"/>
            <a:ext cx="3059832" cy="1916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6" name="Rechteck 16" hidden="0"/>
          <p:cNvSpPr/>
          <p:nvPr isPhoto="0" userDrawn="0"/>
        </p:nvSpPr>
        <p:spPr bwMode="auto">
          <a:xfrm>
            <a:off x="3059832" y="2132856"/>
            <a:ext cx="3059832" cy="1916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17" name="Grafik 17" descr="Sanduhr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2013968" y="246870"/>
            <a:ext cx="799702" cy="799702"/>
          </a:xfrm>
          <a:prstGeom prst="rect">
            <a:avLst/>
          </a:prstGeom>
        </p:spPr>
      </p:pic>
      <p:pic>
        <p:nvPicPr>
          <p:cNvPr id="18" name="Grafik 18" descr="Volume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5146941" y="194414"/>
            <a:ext cx="914400" cy="914400"/>
          </a:xfrm>
          <a:prstGeom prst="rect">
            <a:avLst/>
          </a:prstGeom>
        </p:spPr>
      </p:pic>
      <p:pic>
        <p:nvPicPr>
          <p:cNvPr id="19" name="Grafik 19" descr="Programmierer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1933513" y="2264784"/>
            <a:ext cx="914400" cy="914400"/>
          </a:xfrm>
          <a:prstGeom prst="rect">
            <a:avLst/>
          </a:prstGeom>
        </p:spPr>
      </p:pic>
      <p:pic>
        <p:nvPicPr>
          <p:cNvPr id="20" name="Grafik 20" descr="Pinsel" hidden="0"/>
          <p:cNvPicPr>
            <a:picLocks noChangeAspect="1"/>
          </p:cNvPicPr>
          <p:nvPr isPhoto="0" userDrawn="0"/>
        </p:nvPicPr>
        <p:blipFill>
          <a:blip r:embed="rId6"/>
          <a:stretch/>
        </p:blipFill>
        <p:spPr bwMode="auto">
          <a:xfrm>
            <a:off x="4992603" y="2291172"/>
            <a:ext cx="914400" cy="914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28" hidden="0"/>
          <p:cNvPicPr>
            <a:picLocks noChangeAspect="1"/>
          </p:cNvPicPr>
          <p:nvPr isPhoto="0" userDrawn="0"/>
        </p:nvPicPr>
        <p:blipFill>
          <a:blip r:embed="rId2"/>
          <a:srcRect l="26775" t="35604" r="27551" b="28792"/>
          <a:stretch/>
        </p:blipFill>
        <p:spPr bwMode="auto">
          <a:xfrm>
            <a:off x="9748" y="0"/>
            <a:ext cx="3059090" cy="1582288"/>
          </a:xfrm>
          <a:prstGeom prst="rect">
            <a:avLst/>
          </a:prstGeom>
        </p:spPr>
      </p:pic>
      <p:sp>
        <p:nvSpPr>
          <p:cNvPr id="5" name="Textfeld 4" hidden="0"/>
          <p:cNvSpPr/>
          <p:nvPr isPhoto="0" userDrawn="0"/>
        </p:nvSpPr>
        <p:spPr bwMode="auto">
          <a:xfrm>
            <a:off x="360040" y="1556792"/>
            <a:ext cx="21771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2000" b="1"/>
              <a:t>B</a:t>
            </a:r>
            <a:r>
              <a:rPr lang="de-DE" sz="1200" b="1"/>
              <a:t> Gruppe Uko: Zeitwächter*in</a:t>
            </a:r>
            <a:endParaRPr/>
          </a:p>
        </p:txBody>
      </p:sp>
      <p:sp>
        <p:nvSpPr>
          <p:cNvPr id="6" name="Rechteck 6" hidden="0"/>
          <p:cNvSpPr/>
          <p:nvPr isPhoto="0" userDrawn="0"/>
        </p:nvSpPr>
        <p:spPr bwMode="auto">
          <a:xfrm>
            <a:off x="87292" y="6455009"/>
            <a:ext cx="4572000" cy="38472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de-DE" sz="1000"/>
              <a:t>Bild: basierend auf skeeze / pixabay / Pixabay-Lizenz</a:t>
            </a:r>
            <a:endParaRPr/>
          </a:p>
          <a:p>
            <a:pPr>
              <a:defRPr/>
            </a:pPr>
            <a:endParaRPr lang="de-DE" sz="900"/>
          </a:p>
        </p:txBody>
      </p:sp>
      <p:sp>
        <p:nvSpPr>
          <p:cNvPr id="7" name="Textfeld 9" hidden="0"/>
          <p:cNvSpPr/>
          <p:nvPr isPhoto="0" userDrawn="0"/>
        </p:nvSpPr>
        <p:spPr bwMode="auto">
          <a:xfrm>
            <a:off x="3358203" y="1556791"/>
            <a:ext cx="26068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2000" b="1"/>
              <a:t>B</a:t>
            </a:r>
            <a:r>
              <a:rPr lang="de-DE" sz="1200" b="1"/>
              <a:t> Gruppe Uko: Lautstärkewächter*in</a:t>
            </a:r>
            <a:endParaRPr/>
          </a:p>
        </p:txBody>
      </p:sp>
      <p:sp>
        <p:nvSpPr>
          <p:cNvPr id="8" name="Textfeld 12" hidden="0"/>
          <p:cNvSpPr/>
          <p:nvPr isPhoto="0" userDrawn="0"/>
        </p:nvSpPr>
        <p:spPr bwMode="auto">
          <a:xfrm>
            <a:off x="87292" y="3702354"/>
            <a:ext cx="30219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2000" b="1"/>
              <a:t>B</a:t>
            </a:r>
            <a:r>
              <a:rPr lang="de-DE" sz="1200" b="1"/>
              <a:t> Gruppe Uko: Programmierkoordinator*in</a:t>
            </a:r>
            <a:endParaRPr/>
          </a:p>
        </p:txBody>
      </p:sp>
      <p:sp>
        <p:nvSpPr>
          <p:cNvPr id="9" name="Textfeld 15" hidden="0"/>
          <p:cNvSpPr/>
          <p:nvPr isPhoto="0" userDrawn="0"/>
        </p:nvSpPr>
        <p:spPr bwMode="auto">
          <a:xfrm>
            <a:off x="3617699" y="3694136"/>
            <a:ext cx="1986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2000" b="1"/>
              <a:t>B </a:t>
            </a:r>
            <a:r>
              <a:rPr lang="de-DE" sz="1200" b="1"/>
              <a:t>Gruppe Uko: Zeichner*in</a:t>
            </a:r>
            <a:endParaRPr/>
          </a:p>
        </p:txBody>
      </p:sp>
      <p:pic>
        <p:nvPicPr>
          <p:cNvPr id="10" name="Grafik 29" hidden="0"/>
          <p:cNvPicPr>
            <a:picLocks noChangeAspect="1"/>
          </p:cNvPicPr>
          <p:nvPr isPhoto="0" userDrawn="0"/>
        </p:nvPicPr>
        <p:blipFill>
          <a:blip r:embed="rId2"/>
          <a:srcRect l="26775" t="35604" r="27551" b="28792"/>
          <a:stretch/>
        </p:blipFill>
        <p:spPr bwMode="auto">
          <a:xfrm>
            <a:off x="3068838" y="0"/>
            <a:ext cx="3059090" cy="1582288"/>
          </a:xfrm>
          <a:prstGeom prst="rect">
            <a:avLst/>
          </a:prstGeom>
        </p:spPr>
      </p:pic>
      <p:pic>
        <p:nvPicPr>
          <p:cNvPr id="11" name="Grafik 30" hidden="0"/>
          <p:cNvPicPr>
            <a:picLocks noChangeAspect="1"/>
          </p:cNvPicPr>
          <p:nvPr isPhoto="0" userDrawn="0"/>
        </p:nvPicPr>
        <p:blipFill>
          <a:blip r:embed="rId2"/>
          <a:srcRect l="26775" t="35604" r="27551" b="28792"/>
          <a:stretch/>
        </p:blipFill>
        <p:spPr bwMode="auto">
          <a:xfrm>
            <a:off x="9748" y="2112763"/>
            <a:ext cx="3059090" cy="1582288"/>
          </a:xfrm>
          <a:prstGeom prst="rect">
            <a:avLst/>
          </a:prstGeom>
        </p:spPr>
      </p:pic>
      <p:pic>
        <p:nvPicPr>
          <p:cNvPr id="12" name="Grafik 31" hidden="0"/>
          <p:cNvPicPr>
            <a:picLocks noChangeAspect="1"/>
          </p:cNvPicPr>
          <p:nvPr isPhoto="0" userDrawn="0"/>
        </p:nvPicPr>
        <p:blipFill>
          <a:blip r:embed="rId2"/>
          <a:srcRect l="26775" t="35604" r="27551" b="28792"/>
          <a:stretch/>
        </p:blipFill>
        <p:spPr bwMode="auto">
          <a:xfrm>
            <a:off x="3068838" y="2106728"/>
            <a:ext cx="3059090" cy="1582288"/>
          </a:xfrm>
          <a:prstGeom prst="rect">
            <a:avLst/>
          </a:prstGeom>
        </p:spPr>
      </p:pic>
      <p:sp>
        <p:nvSpPr>
          <p:cNvPr id="13" name="Rechteck 11" hidden="0"/>
          <p:cNvSpPr/>
          <p:nvPr isPhoto="0" userDrawn="0"/>
        </p:nvSpPr>
        <p:spPr bwMode="auto">
          <a:xfrm>
            <a:off x="0" y="0"/>
            <a:ext cx="3059832" cy="1916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4" name="Rechteck 13" hidden="0"/>
          <p:cNvSpPr/>
          <p:nvPr isPhoto="0" userDrawn="0"/>
        </p:nvSpPr>
        <p:spPr bwMode="auto">
          <a:xfrm>
            <a:off x="3059832" y="0"/>
            <a:ext cx="3059832" cy="1916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5" name="Rechteck 14" hidden="0"/>
          <p:cNvSpPr/>
          <p:nvPr isPhoto="0" userDrawn="0"/>
        </p:nvSpPr>
        <p:spPr bwMode="auto">
          <a:xfrm>
            <a:off x="0" y="2132856"/>
            <a:ext cx="3059832" cy="1916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6" name="Rechteck 16" hidden="0"/>
          <p:cNvSpPr/>
          <p:nvPr isPhoto="0" userDrawn="0"/>
        </p:nvSpPr>
        <p:spPr bwMode="auto">
          <a:xfrm>
            <a:off x="3059832" y="2132856"/>
            <a:ext cx="3059832" cy="1916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17" name="Grafik 17" descr="Sanduhr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2013968" y="246870"/>
            <a:ext cx="799702" cy="799702"/>
          </a:xfrm>
          <a:prstGeom prst="rect">
            <a:avLst/>
          </a:prstGeom>
        </p:spPr>
      </p:pic>
      <p:pic>
        <p:nvPicPr>
          <p:cNvPr id="18" name="Grafik 18" descr="Volume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5146941" y="194414"/>
            <a:ext cx="914400" cy="914400"/>
          </a:xfrm>
          <a:prstGeom prst="rect">
            <a:avLst/>
          </a:prstGeom>
        </p:spPr>
      </p:pic>
      <p:pic>
        <p:nvPicPr>
          <p:cNvPr id="19" name="Grafik 19" descr="Programmierer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1933513" y="2264784"/>
            <a:ext cx="914400" cy="914400"/>
          </a:xfrm>
          <a:prstGeom prst="rect">
            <a:avLst/>
          </a:prstGeom>
        </p:spPr>
      </p:pic>
      <p:pic>
        <p:nvPicPr>
          <p:cNvPr id="20" name="Grafik 20" descr="Pinsel" hidden="0"/>
          <p:cNvPicPr>
            <a:picLocks noChangeAspect="1"/>
          </p:cNvPicPr>
          <p:nvPr isPhoto="0" userDrawn="0"/>
        </p:nvPicPr>
        <p:blipFill>
          <a:blip r:embed="rId6"/>
          <a:stretch/>
        </p:blipFill>
        <p:spPr bwMode="auto">
          <a:xfrm>
            <a:off x="4992603" y="2291172"/>
            <a:ext cx="914400" cy="914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1" hidden="0"/>
          <p:cNvPicPr>
            <a:picLocks noChangeAspect="1"/>
          </p:cNvPicPr>
          <p:nvPr isPhoto="0" userDrawn="0"/>
        </p:nvPicPr>
        <p:blipFill>
          <a:blip r:embed="rId2"/>
          <a:srcRect l="43700" t="45222" r="18501" b="7275"/>
          <a:stretch/>
        </p:blipFill>
        <p:spPr bwMode="auto">
          <a:xfrm>
            <a:off x="259555" y="110796"/>
            <a:ext cx="1839706" cy="1534094"/>
          </a:xfrm>
          <a:prstGeom prst="rect">
            <a:avLst/>
          </a:prstGeom>
        </p:spPr>
      </p:pic>
      <p:sp>
        <p:nvSpPr>
          <p:cNvPr id="5" name="Rechteck 6" hidden="0"/>
          <p:cNvSpPr/>
          <p:nvPr isPhoto="0" userDrawn="0"/>
        </p:nvSpPr>
        <p:spPr bwMode="auto">
          <a:xfrm>
            <a:off x="104223" y="6322796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de-DE" sz="1000"/>
              <a:t>Bild: bearbeitet nach saz74 / pixabay / Pixabay-Lizenz</a:t>
            </a:r>
            <a:endParaRPr/>
          </a:p>
        </p:txBody>
      </p:sp>
      <p:pic>
        <p:nvPicPr>
          <p:cNvPr id="6" name="Grafik 13" hidden="0"/>
          <p:cNvPicPr>
            <a:picLocks noChangeAspect="1"/>
          </p:cNvPicPr>
          <p:nvPr isPhoto="0" userDrawn="0"/>
        </p:nvPicPr>
        <p:blipFill>
          <a:blip r:embed="rId2"/>
          <a:srcRect l="43700" t="45222" r="18501" b="7275"/>
          <a:stretch/>
        </p:blipFill>
        <p:spPr bwMode="auto">
          <a:xfrm>
            <a:off x="3679427" y="2187921"/>
            <a:ext cx="1950669" cy="1626624"/>
          </a:xfrm>
          <a:prstGeom prst="rect">
            <a:avLst/>
          </a:prstGeom>
        </p:spPr>
      </p:pic>
      <p:pic>
        <p:nvPicPr>
          <p:cNvPr id="7" name="Grafik 14" hidden="0"/>
          <p:cNvPicPr>
            <a:picLocks noChangeAspect="1"/>
          </p:cNvPicPr>
          <p:nvPr isPhoto="0" userDrawn="0"/>
        </p:nvPicPr>
        <p:blipFill>
          <a:blip r:embed="rId2"/>
          <a:srcRect l="43700" t="45222" r="18501" b="7275"/>
          <a:stretch/>
        </p:blipFill>
        <p:spPr bwMode="auto">
          <a:xfrm>
            <a:off x="227053" y="2187921"/>
            <a:ext cx="1872208" cy="1561197"/>
          </a:xfrm>
          <a:prstGeom prst="rect">
            <a:avLst/>
          </a:prstGeom>
        </p:spPr>
      </p:pic>
      <p:sp>
        <p:nvSpPr>
          <p:cNvPr id="8" name="Textfeld 4" hidden="0"/>
          <p:cNvSpPr/>
          <p:nvPr isPhoto="0" userDrawn="0"/>
        </p:nvSpPr>
        <p:spPr bwMode="auto">
          <a:xfrm>
            <a:off x="360040" y="1556792"/>
            <a:ext cx="25811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2000" b="1"/>
              <a:t>A</a:t>
            </a:r>
            <a:r>
              <a:rPr lang="de-DE" sz="1200" b="1"/>
              <a:t> Gruppe Herrmann: Zeitwächter*in</a:t>
            </a:r>
            <a:endParaRPr/>
          </a:p>
        </p:txBody>
      </p:sp>
      <p:sp>
        <p:nvSpPr>
          <p:cNvPr id="9" name="Textfeld 12" hidden="0"/>
          <p:cNvSpPr/>
          <p:nvPr isPhoto="0" userDrawn="0"/>
        </p:nvSpPr>
        <p:spPr bwMode="auto">
          <a:xfrm>
            <a:off x="87292" y="3702354"/>
            <a:ext cx="34259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2000" b="1"/>
              <a:t>A</a:t>
            </a:r>
            <a:r>
              <a:rPr lang="de-DE" sz="1200" b="1"/>
              <a:t> Gruppe Herrmann: Programmierkoordinator*in</a:t>
            </a:r>
            <a:endParaRPr/>
          </a:p>
        </p:txBody>
      </p:sp>
      <p:sp>
        <p:nvSpPr>
          <p:cNvPr id="10" name="Textfeld 15" hidden="0"/>
          <p:cNvSpPr/>
          <p:nvPr isPhoto="0" userDrawn="0"/>
        </p:nvSpPr>
        <p:spPr bwMode="auto">
          <a:xfrm>
            <a:off x="3923928" y="3717032"/>
            <a:ext cx="23679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2000" b="1"/>
              <a:t>A</a:t>
            </a:r>
            <a:r>
              <a:rPr lang="de-DE" sz="1200" b="1"/>
              <a:t> Gruppe Herrmann: Zeichner*in</a:t>
            </a:r>
            <a:endParaRPr/>
          </a:p>
        </p:txBody>
      </p:sp>
      <p:sp>
        <p:nvSpPr>
          <p:cNvPr id="11" name="Rechteck 17" hidden="0"/>
          <p:cNvSpPr/>
          <p:nvPr isPhoto="0" userDrawn="0"/>
        </p:nvSpPr>
        <p:spPr bwMode="auto">
          <a:xfrm>
            <a:off x="0" y="0"/>
            <a:ext cx="3419872" cy="19888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12" name="Grafik 11" hidden="0"/>
          <p:cNvPicPr>
            <a:picLocks noChangeAspect="1"/>
          </p:cNvPicPr>
          <p:nvPr isPhoto="0" userDrawn="0"/>
        </p:nvPicPr>
        <p:blipFill>
          <a:blip r:embed="rId2"/>
          <a:srcRect l="43700" t="45222" r="18501" b="7275"/>
          <a:stretch/>
        </p:blipFill>
        <p:spPr bwMode="auto">
          <a:xfrm>
            <a:off x="3679427" y="95468"/>
            <a:ext cx="1923329" cy="1534094"/>
          </a:xfrm>
          <a:prstGeom prst="rect">
            <a:avLst/>
          </a:prstGeom>
        </p:spPr>
      </p:pic>
      <p:sp>
        <p:nvSpPr>
          <p:cNvPr id="13" name="Textfeld 9" hidden="0"/>
          <p:cNvSpPr/>
          <p:nvPr isPhoto="0" userDrawn="0"/>
        </p:nvSpPr>
        <p:spPr bwMode="auto">
          <a:xfrm>
            <a:off x="3646235" y="1556791"/>
            <a:ext cx="3147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2000" b="1"/>
              <a:t>A</a:t>
            </a:r>
            <a:r>
              <a:rPr lang="de-DE" sz="1200" b="1"/>
              <a:t> Gruppe Herrmann: Lautstärkewächter*in</a:t>
            </a:r>
            <a:endParaRPr/>
          </a:p>
        </p:txBody>
      </p:sp>
      <p:sp>
        <p:nvSpPr>
          <p:cNvPr id="14" name="Rechteck 18" hidden="0"/>
          <p:cNvSpPr/>
          <p:nvPr isPhoto="0" userDrawn="0"/>
        </p:nvSpPr>
        <p:spPr bwMode="auto">
          <a:xfrm>
            <a:off x="3563888" y="0"/>
            <a:ext cx="3312368" cy="1916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5" name="Rechteck 19" hidden="0"/>
          <p:cNvSpPr/>
          <p:nvPr isPhoto="0" userDrawn="0"/>
        </p:nvSpPr>
        <p:spPr bwMode="auto">
          <a:xfrm>
            <a:off x="0" y="2132856"/>
            <a:ext cx="3419872" cy="1916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6" name="Rechteck 20" hidden="0"/>
          <p:cNvSpPr/>
          <p:nvPr isPhoto="0" userDrawn="0"/>
        </p:nvSpPr>
        <p:spPr bwMode="auto">
          <a:xfrm>
            <a:off x="3563888" y="2132856"/>
            <a:ext cx="3312368" cy="19442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17" name="Grafik 21" descr="Sanduhr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2359469" y="503155"/>
            <a:ext cx="799702" cy="799702"/>
          </a:xfrm>
          <a:prstGeom prst="rect">
            <a:avLst/>
          </a:prstGeom>
        </p:spPr>
      </p:pic>
      <p:pic>
        <p:nvPicPr>
          <p:cNvPr id="18" name="Grafik 22" descr="Volume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5853762" y="388458"/>
            <a:ext cx="914400" cy="914400"/>
          </a:xfrm>
          <a:prstGeom prst="rect">
            <a:avLst/>
          </a:prstGeom>
        </p:spPr>
      </p:pic>
      <p:pic>
        <p:nvPicPr>
          <p:cNvPr id="19" name="Grafik 23" descr="Programmierer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2243130" y="2460405"/>
            <a:ext cx="914400" cy="914400"/>
          </a:xfrm>
          <a:prstGeom prst="rect">
            <a:avLst/>
          </a:prstGeom>
        </p:spPr>
      </p:pic>
      <p:pic>
        <p:nvPicPr>
          <p:cNvPr id="20" name="Grafik 24" descr="Pinsel" hidden="0"/>
          <p:cNvPicPr>
            <a:picLocks noChangeAspect="1"/>
          </p:cNvPicPr>
          <p:nvPr isPhoto="0" userDrawn="0"/>
        </p:nvPicPr>
        <p:blipFill>
          <a:blip r:embed="rId6"/>
          <a:stretch/>
        </p:blipFill>
        <p:spPr bwMode="auto">
          <a:xfrm>
            <a:off x="5769961" y="2524032"/>
            <a:ext cx="914400" cy="914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1" hidden="0"/>
          <p:cNvPicPr>
            <a:picLocks noChangeAspect="1"/>
          </p:cNvPicPr>
          <p:nvPr isPhoto="0" userDrawn="0"/>
        </p:nvPicPr>
        <p:blipFill>
          <a:blip r:embed="rId2"/>
          <a:srcRect l="43700" t="45222" r="18501" b="7275"/>
          <a:stretch/>
        </p:blipFill>
        <p:spPr bwMode="auto">
          <a:xfrm>
            <a:off x="259555" y="110796"/>
            <a:ext cx="1839706" cy="1534094"/>
          </a:xfrm>
          <a:prstGeom prst="rect">
            <a:avLst/>
          </a:prstGeom>
        </p:spPr>
      </p:pic>
      <p:sp>
        <p:nvSpPr>
          <p:cNvPr id="5" name="Rechteck 6" hidden="0"/>
          <p:cNvSpPr/>
          <p:nvPr isPhoto="0" userDrawn="0"/>
        </p:nvSpPr>
        <p:spPr bwMode="auto">
          <a:xfrm>
            <a:off x="73469" y="6334828"/>
            <a:ext cx="4572000" cy="38472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de-DE" sz="1000"/>
              <a:t>Bild: bearbeitet nach saz74 / pixabay / Pixabay-Lizenz</a:t>
            </a:r>
            <a:endParaRPr/>
          </a:p>
          <a:p>
            <a:pPr>
              <a:defRPr/>
            </a:pPr>
            <a:endParaRPr lang="de-DE" sz="900"/>
          </a:p>
        </p:txBody>
      </p:sp>
      <p:pic>
        <p:nvPicPr>
          <p:cNvPr id="6" name="Grafik 13" hidden="0"/>
          <p:cNvPicPr>
            <a:picLocks noChangeAspect="1"/>
          </p:cNvPicPr>
          <p:nvPr isPhoto="0" userDrawn="0"/>
        </p:nvPicPr>
        <p:blipFill>
          <a:blip r:embed="rId2"/>
          <a:srcRect l="43700" t="45222" r="18501" b="7275"/>
          <a:stretch/>
        </p:blipFill>
        <p:spPr bwMode="auto">
          <a:xfrm>
            <a:off x="3679427" y="2187921"/>
            <a:ext cx="1950669" cy="1626624"/>
          </a:xfrm>
          <a:prstGeom prst="rect">
            <a:avLst/>
          </a:prstGeom>
        </p:spPr>
      </p:pic>
      <p:pic>
        <p:nvPicPr>
          <p:cNvPr id="7" name="Grafik 14" hidden="0"/>
          <p:cNvPicPr>
            <a:picLocks noChangeAspect="1"/>
          </p:cNvPicPr>
          <p:nvPr isPhoto="0" userDrawn="0"/>
        </p:nvPicPr>
        <p:blipFill>
          <a:blip r:embed="rId2"/>
          <a:srcRect l="43700" t="45222" r="18501" b="7275"/>
          <a:stretch/>
        </p:blipFill>
        <p:spPr bwMode="auto">
          <a:xfrm>
            <a:off x="227053" y="2187921"/>
            <a:ext cx="1872208" cy="1561197"/>
          </a:xfrm>
          <a:prstGeom prst="rect">
            <a:avLst/>
          </a:prstGeom>
        </p:spPr>
      </p:pic>
      <p:sp>
        <p:nvSpPr>
          <p:cNvPr id="8" name="Textfeld 4" hidden="0"/>
          <p:cNvSpPr/>
          <p:nvPr isPhoto="0" userDrawn="0"/>
        </p:nvSpPr>
        <p:spPr bwMode="auto">
          <a:xfrm>
            <a:off x="360040" y="1556792"/>
            <a:ext cx="25699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2000" b="1"/>
              <a:t>B</a:t>
            </a:r>
            <a:r>
              <a:rPr lang="de-DE" sz="1200" b="1"/>
              <a:t> </a:t>
            </a:r>
            <a:r>
              <a:rPr lang="de-DE" sz="1200" b="1"/>
              <a:t>Gruppe Herrmann: Zeitwächter*in</a:t>
            </a:r>
            <a:endParaRPr/>
          </a:p>
        </p:txBody>
      </p:sp>
      <p:sp>
        <p:nvSpPr>
          <p:cNvPr id="9" name="Textfeld 12" hidden="0"/>
          <p:cNvSpPr/>
          <p:nvPr isPhoto="0" userDrawn="0"/>
        </p:nvSpPr>
        <p:spPr bwMode="auto">
          <a:xfrm>
            <a:off x="87292" y="3702354"/>
            <a:ext cx="34371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2000" b="1"/>
              <a:t>B </a:t>
            </a:r>
            <a:r>
              <a:rPr lang="de-DE" sz="1200" b="1"/>
              <a:t>Gruppe </a:t>
            </a:r>
            <a:r>
              <a:rPr lang="de-DE" sz="1200" b="1"/>
              <a:t>Herrmann: Programmierkoordinator*in</a:t>
            </a:r>
            <a:endParaRPr/>
          </a:p>
        </p:txBody>
      </p:sp>
      <p:sp>
        <p:nvSpPr>
          <p:cNvPr id="10" name="Textfeld 15" hidden="0"/>
          <p:cNvSpPr/>
          <p:nvPr isPhoto="0" userDrawn="0"/>
        </p:nvSpPr>
        <p:spPr bwMode="auto">
          <a:xfrm>
            <a:off x="3923928" y="3717031"/>
            <a:ext cx="2328373" cy="396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2000" b="1"/>
              <a:t>B</a:t>
            </a:r>
            <a:r>
              <a:rPr lang="de-DE" sz="1200" b="1"/>
              <a:t> Gruppe</a:t>
            </a:r>
            <a:r>
              <a:rPr lang="de-DE" sz="1200" b="1"/>
              <a:t> </a:t>
            </a:r>
            <a:r>
              <a:rPr lang="de-DE" sz="1200" b="1"/>
              <a:t>Herrmann: Zeichner*in</a:t>
            </a:r>
            <a:endParaRPr/>
          </a:p>
        </p:txBody>
      </p:sp>
      <p:sp>
        <p:nvSpPr>
          <p:cNvPr id="11" name="Rechteck 17" hidden="0"/>
          <p:cNvSpPr/>
          <p:nvPr isPhoto="0" userDrawn="0"/>
        </p:nvSpPr>
        <p:spPr bwMode="auto">
          <a:xfrm>
            <a:off x="0" y="0"/>
            <a:ext cx="3419872" cy="19888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12" name="Grafik 11" hidden="0"/>
          <p:cNvPicPr>
            <a:picLocks noChangeAspect="1"/>
          </p:cNvPicPr>
          <p:nvPr isPhoto="0" userDrawn="0"/>
        </p:nvPicPr>
        <p:blipFill>
          <a:blip r:embed="rId2"/>
          <a:srcRect l="43700" t="45222" r="18501" b="7275"/>
          <a:stretch/>
        </p:blipFill>
        <p:spPr bwMode="auto">
          <a:xfrm>
            <a:off x="3679427" y="95468"/>
            <a:ext cx="1923329" cy="1534094"/>
          </a:xfrm>
          <a:prstGeom prst="rect">
            <a:avLst/>
          </a:prstGeom>
        </p:spPr>
      </p:pic>
      <p:sp>
        <p:nvSpPr>
          <p:cNvPr id="13" name="Textfeld 9" hidden="0"/>
          <p:cNvSpPr/>
          <p:nvPr isPhoto="0" userDrawn="0"/>
        </p:nvSpPr>
        <p:spPr bwMode="auto">
          <a:xfrm>
            <a:off x="3646235" y="1556791"/>
            <a:ext cx="3147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sz="2000" b="1"/>
              <a:t>B</a:t>
            </a:r>
            <a:r>
              <a:rPr lang="de-DE" sz="1200" b="1"/>
              <a:t> </a:t>
            </a:r>
            <a:r>
              <a:rPr lang="de-DE" sz="1200" b="1"/>
              <a:t>Gruppe Herrmann: Lautstärkewächter*in</a:t>
            </a:r>
            <a:endParaRPr/>
          </a:p>
        </p:txBody>
      </p:sp>
      <p:sp>
        <p:nvSpPr>
          <p:cNvPr id="14" name="Rechteck 18" hidden="0"/>
          <p:cNvSpPr/>
          <p:nvPr isPhoto="0" userDrawn="0"/>
        </p:nvSpPr>
        <p:spPr bwMode="auto">
          <a:xfrm>
            <a:off x="3563888" y="0"/>
            <a:ext cx="3312368" cy="1916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5" name="Rechteck 19" hidden="0"/>
          <p:cNvSpPr/>
          <p:nvPr isPhoto="0" userDrawn="0"/>
        </p:nvSpPr>
        <p:spPr bwMode="auto">
          <a:xfrm>
            <a:off x="0" y="2132856"/>
            <a:ext cx="3419872" cy="19168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6" name="Rechteck 20" hidden="0"/>
          <p:cNvSpPr/>
          <p:nvPr isPhoto="0" userDrawn="0"/>
        </p:nvSpPr>
        <p:spPr bwMode="auto">
          <a:xfrm>
            <a:off x="3563888" y="2132856"/>
            <a:ext cx="3312368" cy="19442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17" name="Grafik 21" descr="Sanduhr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2359469" y="503155"/>
            <a:ext cx="799702" cy="799702"/>
          </a:xfrm>
          <a:prstGeom prst="rect">
            <a:avLst/>
          </a:prstGeom>
        </p:spPr>
      </p:pic>
      <p:pic>
        <p:nvPicPr>
          <p:cNvPr id="18" name="Grafik 22" descr="Volume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5853762" y="388458"/>
            <a:ext cx="914400" cy="914400"/>
          </a:xfrm>
          <a:prstGeom prst="rect">
            <a:avLst/>
          </a:prstGeom>
        </p:spPr>
      </p:pic>
      <p:pic>
        <p:nvPicPr>
          <p:cNvPr id="19" name="Grafik 23" descr="Programmierer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2243130" y="2460405"/>
            <a:ext cx="914400" cy="914400"/>
          </a:xfrm>
          <a:prstGeom prst="rect">
            <a:avLst/>
          </a:prstGeom>
        </p:spPr>
      </p:pic>
      <p:pic>
        <p:nvPicPr>
          <p:cNvPr id="20" name="Grafik 24" descr="Pinsel" hidden="0"/>
          <p:cNvPicPr>
            <a:picLocks noChangeAspect="1"/>
          </p:cNvPicPr>
          <p:nvPr isPhoto="0" userDrawn="0"/>
        </p:nvPicPr>
        <p:blipFill>
          <a:blip r:embed="rId6"/>
          <a:stretch/>
        </p:blipFill>
        <p:spPr bwMode="auto">
          <a:xfrm>
            <a:off x="5769961" y="2524032"/>
            <a:ext cx="914400" cy="914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Larissa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ONLYOFFICE/5.5.1.76</Application>
  <DocSecurity>0</DocSecurity>
  <PresentationFormat>Bildschirmpräsentation (4:3)</PresentationFormat>
  <Paragraphs>0</Paragraphs>
  <Slides>6</Slides>
  <Notes>6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Theme 1</vt:lpstr>
      <vt:lpstr>Slide 1</vt:lpstr>
      <vt:lpstr>Slide 2</vt:lpstr>
      <vt:lpstr>Slide 3</vt:lpstr>
      <vt:lpstr>Slide 4</vt:lpstr>
      <vt:lpstr>Slide 5</vt:lpstr>
      <vt:lpstr>Slide 6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subject/>
  <dc:creator>Lisa</dc:creator>
  <cp:keywords/>
  <dc:description/>
  <dc:identifier/>
  <dc:language/>
  <cp:lastModifiedBy>Anonym</cp:lastModifiedBy>
  <cp:revision>15</cp:revision>
  <dcterms:created xsi:type="dcterms:W3CDTF">2020-06-27T13:25:20Z</dcterms:created>
  <dcterms:modified xsi:type="dcterms:W3CDTF">2020-08-10T06:20:27Z</dcterms:modified>
  <cp:category/>
  <cp:contentStatus/>
  <cp:version/>
</cp:coreProperties>
</file>