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64" r:id="rId3"/>
    <p:sldId id="265" r:id="rId4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0"/>
  </p:normalViewPr>
  <p:slideViewPr>
    <p:cSldViewPr snapToGrid="0">
      <p:cViewPr varScale="1">
        <p:scale>
          <a:sx n="64" d="100"/>
          <a:sy n="64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16.12.20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AFBBE2D-B478-4F92-B4FC-1086CF0C0AE4}"/>
              </a:ext>
            </a:extLst>
          </p:cNvPr>
          <p:cNvSpPr/>
          <p:nvPr/>
        </p:nvSpPr>
        <p:spPr>
          <a:xfrm>
            <a:off x="1401097" y="738268"/>
            <a:ext cx="10802553" cy="5914103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122208FD-6A99-4E53-BDEA-69DAC477D8AA}"/>
              </a:ext>
            </a:extLst>
          </p:cNvPr>
          <p:cNvSpPr/>
          <p:nvPr/>
        </p:nvSpPr>
        <p:spPr>
          <a:xfrm>
            <a:off x="3347884" y="1873894"/>
            <a:ext cx="6689032" cy="4778477"/>
          </a:xfrm>
          <a:prstGeom prst="triangle">
            <a:avLst/>
          </a:prstGeom>
          <a:ln w="1778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19A718B-CFFC-4CC5-A757-6EF305424CC7}"/>
              </a:ext>
            </a:extLst>
          </p:cNvPr>
          <p:cNvSpPr/>
          <p:nvPr/>
        </p:nvSpPr>
        <p:spPr>
          <a:xfrm>
            <a:off x="8945747" y="1453815"/>
            <a:ext cx="2520000" cy="2520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F643C11-D66D-4A7D-A233-D9FC18234534}"/>
              </a:ext>
            </a:extLst>
          </p:cNvPr>
          <p:cNvSpPr/>
          <p:nvPr/>
        </p:nvSpPr>
        <p:spPr>
          <a:xfrm>
            <a:off x="12203650" y="6652371"/>
            <a:ext cx="2160000" cy="2160000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E53F78-412E-41D9-B508-BAD815FF2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26439" y="7708545"/>
            <a:ext cx="335309" cy="853514"/>
          </a:xfrm>
          <a:prstGeom prst="rect">
            <a:avLst/>
          </a:prstGeom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121E618A-5EC5-49DE-BCD0-B110FD1DD2E3}"/>
              </a:ext>
            </a:extLst>
          </p:cNvPr>
          <p:cNvSpPr/>
          <p:nvPr/>
        </p:nvSpPr>
        <p:spPr>
          <a:xfrm>
            <a:off x="7802907" y="7660876"/>
            <a:ext cx="2159999" cy="2190285"/>
          </a:xfrm>
          <a:prstGeom prst="round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280A787-3198-407F-8763-2CCA4583E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097" y="8752529"/>
            <a:ext cx="1201016" cy="1201016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90CC65EB-0382-4D40-9570-2AA5AEA7DE41}"/>
              </a:ext>
            </a:extLst>
          </p:cNvPr>
          <p:cNvSpPr/>
          <p:nvPr/>
        </p:nvSpPr>
        <p:spPr>
          <a:xfrm rot="2088263">
            <a:off x="2705236" y="2332134"/>
            <a:ext cx="2520000" cy="2520000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701B39FC-F5D7-473F-974E-590A8063807F}"/>
              </a:ext>
            </a:extLst>
          </p:cNvPr>
          <p:cNvCxnSpPr>
            <a:cxnSpLocks/>
          </p:cNvCxnSpPr>
          <p:nvPr/>
        </p:nvCxnSpPr>
        <p:spPr>
          <a:xfrm flipV="1">
            <a:off x="4062014" y="4125540"/>
            <a:ext cx="4190050" cy="5828005"/>
          </a:xfrm>
          <a:prstGeom prst="line">
            <a:avLst/>
          </a:prstGeom>
          <a:ln w="177800">
            <a:solidFill>
              <a:schemeClr val="tx1"/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7D4B0514-DFF8-4274-BC4B-F7A9B8326BBA}"/>
              </a:ext>
            </a:extLst>
          </p:cNvPr>
          <p:cNvCxnSpPr/>
          <p:nvPr/>
        </p:nvCxnSpPr>
        <p:spPr>
          <a:xfrm>
            <a:off x="12203650" y="738268"/>
            <a:ext cx="1514603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A89A4247-4965-4D7E-8BCF-FE15E263FA90}"/>
              </a:ext>
            </a:extLst>
          </p:cNvPr>
          <p:cNvCxnSpPr>
            <a:cxnSpLocks/>
          </p:cNvCxnSpPr>
          <p:nvPr/>
        </p:nvCxnSpPr>
        <p:spPr>
          <a:xfrm>
            <a:off x="13640176" y="738268"/>
            <a:ext cx="723474" cy="5854261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D2E9D07D-4F8A-4187-8E38-801EFB2D9EBE}"/>
              </a:ext>
            </a:extLst>
          </p:cNvPr>
          <p:cNvCxnSpPr>
            <a:cxnSpLocks/>
            <a:endCxn id="2" idx="0"/>
          </p:cNvCxnSpPr>
          <p:nvPr/>
        </p:nvCxnSpPr>
        <p:spPr>
          <a:xfrm flipH="1">
            <a:off x="6692400" y="798109"/>
            <a:ext cx="696542" cy="107578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7A9B97EA-49D4-40E8-B380-FCD8DA167F56}"/>
              </a:ext>
            </a:extLst>
          </p:cNvPr>
          <p:cNvCxnSpPr>
            <a:cxnSpLocks/>
          </p:cNvCxnSpPr>
          <p:nvPr/>
        </p:nvCxnSpPr>
        <p:spPr>
          <a:xfrm>
            <a:off x="3367873" y="6562244"/>
            <a:ext cx="1563448" cy="219028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28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AFBBE2D-B478-4F92-B4FC-1086CF0C0AE4}"/>
              </a:ext>
            </a:extLst>
          </p:cNvPr>
          <p:cNvSpPr/>
          <p:nvPr/>
        </p:nvSpPr>
        <p:spPr>
          <a:xfrm>
            <a:off x="1401097" y="738268"/>
            <a:ext cx="10802553" cy="5914103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122208FD-6A99-4E53-BDEA-69DAC477D8AA}"/>
              </a:ext>
            </a:extLst>
          </p:cNvPr>
          <p:cNvSpPr/>
          <p:nvPr/>
        </p:nvSpPr>
        <p:spPr>
          <a:xfrm>
            <a:off x="3347884" y="1873894"/>
            <a:ext cx="6689032" cy="4778477"/>
          </a:xfrm>
          <a:prstGeom prst="triangle">
            <a:avLst/>
          </a:prstGeom>
          <a:ln w="1778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19A718B-CFFC-4CC5-A757-6EF305424CC7}"/>
              </a:ext>
            </a:extLst>
          </p:cNvPr>
          <p:cNvSpPr/>
          <p:nvPr/>
        </p:nvSpPr>
        <p:spPr>
          <a:xfrm>
            <a:off x="8945747" y="1453815"/>
            <a:ext cx="2520000" cy="2520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F643C11-D66D-4A7D-A233-D9FC18234534}"/>
              </a:ext>
            </a:extLst>
          </p:cNvPr>
          <p:cNvSpPr/>
          <p:nvPr/>
        </p:nvSpPr>
        <p:spPr>
          <a:xfrm>
            <a:off x="12203650" y="6652371"/>
            <a:ext cx="2160000" cy="2160000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E53F78-412E-41D9-B508-BAD815FF2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26439" y="7708545"/>
            <a:ext cx="335309" cy="85351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280A787-3198-407F-8763-2CCA4583E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097" y="8752529"/>
            <a:ext cx="1201016" cy="1201016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90CC65EB-0382-4D40-9570-2AA5AEA7DE41}"/>
              </a:ext>
            </a:extLst>
          </p:cNvPr>
          <p:cNvSpPr/>
          <p:nvPr/>
        </p:nvSpPr>
        <p:spPr>
          <a:xfrm rot="2088263">
            <a:off x="2705236" y="2332134"/>
            <a:ext cx="2520000" cy="2520000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7D4B0514-DFF8-4274-BC4B-F7A9B8326BBA}"/>
              </a:ext>
            </a:extLst>
          </p:cNvPr>
          <p:cNvCxnSpPr/>
          <p:nvPr/>
        </p:nvCxnSpPr>
        <p:spPr>
          <a:xfrm>
            <a:off x="12203650" y="738268"/>
            <a:ext cx="1514603" cy="0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D2E9D07D-4F8A-4187-8E38-801EFB2D9EBE}"/>
              </a:ext>
            </a:extLst>
          </p:cNvPr>
          <p:cNvCxnSpPr>
            <a:cxnSpLocks/>
            <a:endCxn id="2" idx="0"/>
          </p:cNvCxnSpPr>
          <p:nvPr/>
        </p:nvCxnSpPr>
        <p:spPr>
          <a:xfrm flipH="1">
            <a:off x="6692400" y="798109"/>
            <a:ext cx="696542" cy="1075785"/>
          </a:xfrm>
          <a:prstGeom prst="line">
            <a:avLst/>
          </a:prstGeom>
          <a:ln w="177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00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AFBBE2D-B478-4F92-B4FC-1086CF0C0AE4}"/>
              </a:ext>
            </a:extLst>
          </p:cNvPr>
          <p:cNvSpPr/>
          <p:nvPr/>
        </p:nvSpPr>
        <p:spPr>
          <a:xfrm>
            <a:off x="1401097" y="738268"/>
            <a:ext cx="10802553" cy="5914103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122208FD-6A99-4E53-BDEA-69DAC477D8AA}"/>
              </a:ext>
            </a:extLst>
          </p:cNvPr>
          <p:cNvSpPr/>
          <p:nvPr/>
        </p:nvSpPr>
        <p:spPr>
          <a:xfrm>
            <a:off x="3347884" y="1873894"/>
            <a:ext cx="6689032" cy="4778477"/>
          </a:xfrm>
          <a:prstGeom prst="triangle">
            <a:avLst/>
          </a:prstGeom>
          <a:ln w="1778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19A718B-CFFC-4CC5-A757-6EF305424CC7}"/>
              </a:ext>
            </a:extLst>
          </p:cNvPr>
          <p:cNvSpPr/>
          <p:nvPr/>
        </p:nvSpPr>
        <p:spPr>
          <a:xfrm>
            <a:off x="8945747" y="1453815"/>
            <a:ext cx="2520000" cy="2520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F643C11-D66D-4A7D-A233-D9FC18234534}"/>
              </a:ext>
            </a:extLst>
          </p:cNvPr>
          <p:cNvSpPr/>
          <p:nvPr/>
        </p:nvSpPr>
        <p:spPr>
          <a:xfrm>
            <a:off x="12203650" y="6652371"/>
            <a:ext cx="2160000" cy="2160000"/>
          </a:xfrm>
          <a:prstGeom prst="rect">
            <a:avLst/>
          </a:prstGeom>
          <a:solidFill>
            <a:schemeClr val="accent1">
              <a:alpha val="0"/>
            </a:schemeClr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E53F78-412E-41D9-B508-BAD815FF20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726439" y="7708545"/>
            <a:ext cx="335309" cy="85351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280A787-3198-407F-8763-2CCA4583E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097" y="8752529"/>
            <a:ext cx="1201016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25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Maik Fruhner</cp:lastModifiedBy>
  <cp:revision>15</cp:revision>
  <dcterms:created xsi:type="dcterms:W3CDTF">2020-12-10T10:49:50Z</dcterms:created>
  <dcterms:modified xsi:type="dcterms:W3CDTF">2020-12-16T17:26:19Z</dcterms:modified>
</cp:coreProperties>
</file>