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1383625" cy="30240288"/>
  <p:notesSz cx="15119350" cy="10691813"/>
  <p:defaultTextStyle>
    <a:defPPr>
      <a:defRPr lang="en-US"/>
    </a:defPPr>
    <a:lvl1pPr marL="0" algn="l" defTabSz="914382">
      <a:defRPr sz="3601">
        <a:solidFill>
          <a:schemeClr val="tx1"/>
        </a:solidFill>
        <a:latin typeface="+mn-lt"/>
        <a:ea typeface="+mn-ea"/>
        <a:cs typeface="+mn-cs"/>
      </a:defRPr>
    </a:lvl1pPr>
    <a:lvl2pPr marL="914382" algn="l" defTabSz="914382">
      <a:defRPr sz="3601">
        <a:solidFill>
          <a:schemeClr val="tx1"/>
        </a:solidFill>
        <a:latin typeface="+mn-lt"/>
        <a:ea typeface="+mn-ea"/>
        <a:cs typeface="+mn-cs"/>
      </a:defRPr>
    </a:lvl2pPr>
    <a:lvl3pPr marL="1828764" algn="l" defTabSz="914382">
      <a:defRPr sz="3601">
        <a:solidFill>
          <a:schemeClr val="tx1"/>
        </a:solidFill>
        <a:latin typeface="+mn-lt"/>
        <a:ea typeface="+mn-ea"/>
        <a:cs typeface="+mn-cs"/>
      </a:defRPr>
    </a:lvl3pPr>
    <a:lvl4pPr marL="2743148" algn="l" defTabSz="914382">
      <a:defRPr sz="3601">
        <a:solidFill>
          <a:schemeClr val="tx1"/>
        </a:solidFill>
        <a:latin typeface="+mn-lt"/>
        <a:ea typeface="+mn-ea"/>
        <a:cs typeface="+mn-cs"/>
      </a:defRPr>
    </a:lvl4pPr>
    <a:lvl5pPr marL="3657530" algn="l" defTabSz="914382">
      <a:defRPr sz="3601">
        <a:solidFill>
          <a:schemeClr val="tx1"/>
        </a:solidFill>
        <a:latin typeface="+mn-lt"/>
        <a:ea typeface="+mn-ea"/>
        <a:cs typeface="+mn-cs"/>
      </a:defRPr>
    </a:lvl5pPr>
    <a:lvl6pPr marL="4571912" algn="l" defTabSz="914382">
      <a:defRPr sz="3601">
        <a:solidFill>
          <a:schemeClr val="tx1"/>
        </a:solidFill>
        <a:latin typeface="+mn-lt"/>
        <a:ea typeface="+mn-ea"/>
        <a:cs typeface="+mn-cs"/>
      </a:defRPr>
    </a:lvl6pPr>
    <a:lvl7pPr marL="5486294" algn="l" defTabSz="914382">
      <a:defRPr sz="3601">
        <a:solidFill>
          <a:schemeClr val="tx1"/>
        </a:solidFill>
        <a:latin typeface="+mn-lt"/>
        <a:ea typeface="+mn-ea"/>
        <a:cs typeface="+mn-cs"/>
      </a:defRPr>
    </a:lvl7pPr>
    <a:lvl8pPr marL="6400678" algn="l" defTabSz="914382">
      <a:defRPr sz="3601">
        <a:solidFill>
          <a:schemeClr val="tx1"/>
        </a:solidFill>
        <a:latin typeface="+mn-lt"/>
        <a:ea typeface="+mn-ea"/>
        <a:cs typeface="+mn-cs"/>
      </a:defRPr>
    </a:lvl8pPr>
    <a:lvl9pPr marL="7315060" algn="l" defTabSz="914382">
      <a:defRPr sz="3601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57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2832" y="-744"/>
      </p:cViewPr>
      <p:guideLst>
        <p:guide orient="horz" pos="4320"/>
        <p:guide pos="57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03773" y="4949051"/>
            <a:ext cx="18176081" cy="10528101"/>
          </a:xfrm>
        </p:spPr>
        <p:txBody>
          <a:bodyPr anchor="b"/>
          <a:lstStyle>
            <a:lvl1pPr algn="ctr">
              <a:defRPr sz="7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2672954" y="15883154"/>
            <a:ext cx="16037719" cy="7301067"/>
          </a:xfrm>
        </p:spPr>
        <p:txBody>
          <a:bodyPr/>
          <a:lstStyle>
            <a:lvl1pPr marL="0" indent="0" algn="ctr">
              <a:buNone/>
              <a:defRPr sz="2800"/>
            </a:lvl1pPr>
            <a:lvl2pPr marL="534604" indent="0" algn="ctr">
              <a:buNone/>
              <a:defRPr sz="2350"/>
            </a:lvl2pPr>
            <a:lvl3pPr marL="1069208" indent="0" algn="ctr">
              <a:buNone/>
              <a:defRPr sz="2100"/>
            </a:lvl3pPr>
            <a:lvl4pPr marL="1603812" indent="0" algn="ctr">
              <a:buNone/>
              <a:defRPr sz="1850"/>
            </a:lvl4pPr>
            <a:lvl5pPr marL="2138416" indent="0" algn="ctr">
              <a:buNone/>
              <a:defRPr sz="1850"/>
            </a:lvl5pPr>
            <a:lvl6pPr marL="2673020" indent="0" algn="ctr">
              <a:buNone/>
              <a:defRPr sz="1850"/>
            </a:lvl6pPr>
            <a:lvl7pPr marL="3207624" indent="0" algn="ctr">
              <a:buNone/>
              <a:defRPr sz="1850"/>
            </a:lvl7pPr>
            <a:lvl8pPr marL="3742228" indent="0" algn="ctr">
              <a:buNone/>
              <a:defRPr sz="1850"/>
            </a:lvl8pPr>
            <a:lvl9pPr marL="4276832" indent="0" algn="ctr">
              <a:buNone/>
              <a:defRPr sz="18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15302657" y="1610018"/>
            <a:ext cx="4610844" cy="25627245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470126" y="1610018"/>
            <a:ext cx="13565238" cy="25627245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458989" y="7539082"/>
            <a:ext cx="18443377" cy="12579118"/>
          </a:xfrm>
        </p:spPr>
        <p:txBody>
          <a:bodyPr anchor="b"/>
          <a:lstStyle>
            <a:lvl1pPr>
              <a:defRPr sz="7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58989" y="20237202"/>
            <a:ext cx="18443377" cy="6615062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534604" indent="0">
              <a:buNone/>
              <a:defRPr sz="2350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50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50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50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50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50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470125" y="8050078"/>
            <a:ext cx="9088041" cy="1918718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0825460" y="8050078"/>
            <a:ext cx="9088041" cy="1918718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472912" y="1610024"/>
            <a:ext cx="18443377" cy="5845056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72913" y="7413075"/>
            <a:ext cx="9046273" cy="363303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604" indent="0">
              <a:buNone/>
              <a:defRPr sz="2350" b="1"/>
            </a:lvl2pPr>
            <a:lvl3pPr marL="1069208" indent="0">
              <a:buNone/>
              <a:defRPr sz="2100" b="1"/>
            </a:lvl3pPr>
            <a:lvl4pPr marL="1603812" indent="0">
              <a:buNone/>
              <a:defRPr sz="1850" b="1"/>
            </a:lvl4pPr>
            <a:lvl5pPr marL="2138416" indent="0">
              <a:buNone/>
              <a:defRPr sz="1850" b="1"/>
            </a:lvl5pPr>
            <a:lvl6pPr marL="2673020" indent="0">
              <a:buNone/>
              <a:defRPr sz="1850" b="1"/>
            </a:lvl6pPr>
            <a:lvl7pPr marL="3207624" indent="0">
              <a:buNone/>
              <a:defRPr sz="1850" b="1"/>
            </a:lvl7pPr>
            <a:lvl8pPr marL="3742228" indent="0">
              <a:buNone/>
              <a:defRPr sz="1850" b="1"/>
            </a:lvl8pPr>
            <a:lvl9pPr marL="4276832" indent="0">
              <a:buNone/>
              <a:defRPr sz="18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472913" y="11046106"/>
            <a:ext cx="9046273" cy="162471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10825464" y="7413075"/>
            <a:ext cx="9090826" cy="363303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604" indent="0">
              <a:buNone/>
              <a:defRPr sz="2350" b="1"/>
            </a:lvl2pPr>
            <a:lvl3pPr marL="1069208" indent="0">
              <a:buNone/>
              <a:defRPr sz="2100" b="1"/>
            </a:lvl3pPr>
            <a:lvl4pPr marL="1603812" indent="0">
              <a:buNone/>
              <a:defRPr sz="1850" b="1"/>
            </a:lvl4pPr>
            <a:lvl5pPr marL="2138416" indent="0">
              <a:buNone/>
              <a:defRPr sz="1850" b="1"/>
            </a:lvl5pPr>
            <a:lvl6pPr marL="2673020" indent="0">
              <a:buNone/>
              <a:defRPr sz="1850" b="1"/>
            </a:lvl6pPr>
            <a:lvl7pPr marL="3207624" indent="0">
              <a:buNone/>
              <a:defRPr sz="1850" b="1"/>
            </a:lvl7pPr>
            <a:lvl8pPr marL="3742228" indent="0">
              <a:buNone/>
              <a:defRPr sz="1850" b="1"/>
            </a:lvl8pPr>
            <a:lvl9pPr marL="4276832" indent="0">
              <a:buNone/>
              <a:defRPr sz="18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10825464" y="11046106"/>
            <a:ext cx="9090826" cy="1624715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472910" y="2016019"/>
            <a:ext cx="6896776" cy="7056066"/>
          </a:xfrm>
        </p:spPr>
        <p:txBody>
          <a:bodyPr anchor="b"/>
          <a:lstStyle>
            <a:lvl1pPr>
              <a:defRPr sz="37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9090826" y="4354049"/>
            <a:ext cx="10825459" cy="21490204"/>
          </a:xfrm>
        </p:spPr>
        <p:txBody>
          <a:bodyPr/>
          <a:lstStyle>
            <a:lvl1pPr>
              <a:defRPr sz="3750"/>
            </a:lvl1pPr>
            <a:lvl2pPr>
              <a:defRPr sz="3250"/>
            </a:lvl2pPr>
            <a:lvl3pPr>
              <a:defRPr sz="2800"/>
            </a:lvl3pPr>
            <a:lvl4pPr>
              <a:defRPr sz="2350"/>
            </a:lvl4pPr>
            <a:lvl5pPr>
              <a:defRPr sz="2350"/>
            </a:lvl5pPr>
            <a:lvl6pPr>
              <a:defRPr sz="2350"/>
            </a:lvl6pPr>
            <a:lvl7pPr>
              <a:defRPr sz="2350"/>
            </a:lvl7pPr>
            <a:lvl8pPr>
              <a:defRPr sz="2350"/>
            </a:lvl8pPr>
            <a:lvl9pPr>
              <a:defRPr sz="23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472910" y="9072088"/>
            <a:ext cx="6896776" cy="16807162"/>
          </a:xfrm>
        </p:spPr>
        <p:txBody>
          <a:bodyPr/>
          <a:lstStyle>
            <a:lvl1pPr marL="0" indent="0">
              <a:buNone/>
              <a:defRPr sz="1850"/>
            </a:lvl1pPr>
            <a:lvl2pPr marL="534604" indent="0">
              <a:buNone/>
              <a:defRPr sz="1650"/>
            </a:lvl2pPr>
            <a:lvl3pPr marL="1069208" indent="0">
              <a:buNone/>
              <a:defRPr sz="1400"/>
            </a:lvl3pPr>
            <a:lvl4pPr marL="1603812" indent="0">
              <a:buNone/>
              <a:defRPr sz="1150"/>
            </a:lvl4pPr>
            <a:lvl5pPr marL="2138416" indent="0">
              <a:buNone/>
              <a:defRPr sz="1150"/>
            </a:lvl5pPr>
            <a:lvl6pPr marL="2673020" indent="0">
              <a:buNone/>
              <a:defRPr sz="1150"/>
            </a:lvl6pPr>
            <a:lvl7pPr marL="3207624" indent="0">
              <a:buNone/>
              <a:defRPr sz="1150"/>
            </a:lvl7pPr>
            <a:lvl8pPr marL="3742228" indent="0">
              <a:buNone/>
              <a:defRPr sz="1150"/>
            </a:lvl8pPr>
            <a:lvl9pPr marL="4276832" indent="0">
              <a:buNone/>
              <a:defRPr sz="11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472910" y="2016019"/>
            <a:ext cx="6896776" cy="7056066"/>
          </a:xfrm>
        </p:spPr>
        <p:txBody>
          <a:bodyPr anchor="b"/>
          <a:lstStyle>
            <a:lvl1pPr>
              <a:defRPr sz="375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9090826" y="4354049"/>
            <a:ext cx="10825459" cy="21490204"/>
          </a:xfrm>
        </p:spPr>
        <p:txBody>
          <a:bodyPr anchor="t"/>
          <a:lstStyle>
            <a:lvl1pPr marL="0" indent="0">
              <a:buNone/>
              <a:defRPr sz="3750"/>
            </a:lvl1pPr>
            <a:lvl2pPr marL="534604" indent="0">
              <a:buNone/>
              <a:defRPr sz="3250"/>
            </a:lvl2pPr>
            <a:lvl3pPr marL="1069208" indent="0">
              <a:buNone/>
              <a:defRPr sz="2800"/>
            </a:lvl3pPr>
            <a:lvl4pPr marL="1603812" indent="0">
              <a:buNone/>
              <a:defRPr sz="2350"/>
            </a:lvl4pPr>
            <a:lvl5pPr marL="2138416" indent="0">
              <a:buNone/>
              <a:defRPr sz="2350"/>
            </a:lvl5pPr>
            <a:lvl6pPr marL="2673020" indent="0">
              <a:buNone/>
              <a:defRPr sz="2350"/>
            </a:lvl6pPr>
            <a:lvl7pPr marL="3207624" indent="0">
              <a:buNone/>
              <a:defRPr sz="2350"/>
            </a:lvl7pPr>
            <a:lvl8pPr marL="3742228" indent="0">
              <a:buNone/>
              <a:defRPr sz="2350"/>
            </a:lvl8pPr>
            <a:lvl9pPr marL="4276832" indent="0">
              <a:buNone/>
              <a:defRPr sz="235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472910" y="9072088"/>
            <a:ext cx="6896776" cy="16807162"/>
          </a:xfrm>
        </p:spPr>
        <p:txBody>
          <a:bodyPr/>
          <a:lstStyle>
            <a:lvl1pPr marL="0" indent="0">
              <a:buNone/>
              <a:defRPr sz="1850"/>
            </a:lvl1pPr>
            <a:lvl2pPr marL="534604" indent="0">
              <a:buNone/>
              <a:defRPr sz="1650"/>
            </a:lvl2pPr>
            <a:lvl3pPr marL="1069208" indent="0">
              <a:buNone/>
              <a:defRPr sz="1400"/>
            </a:lvl3pPr>
            <a:lvl4pPr marL="1603812" indent="0">
              <a:buNone/>
              <a:defRPr sz="1150"/>
            </a:lvl4pPr>
            <a:lvl5pPr marL="2138416" indent="0">
              <a:buNone/>
              <a:defRPr sz="1150"/>
            </a:lvl5pPr>
            <a:lvl6pPr marL="2673020" indent="0">
              <a:buNone/>
              <a:defRPr sz="1150"/>
            </a:lvl6pPr>
            <a:lvl7pPr marL="3207624" indent="0">
              <a:buNone/>
              <a:defRPr sz="1150"/>
            </a:lvl7pPr>
            <a:lvl8pPr marL="3742228" indent="0">
              <a:buNone/>
              <a:defRPr sz="1150"/>
            </a:lvl8pPr>
            <a:lvl9pPr marL="4276832" indent="0">
              <a:buNone/>
              <a:defRPr sz="11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1470125" y="1610024"/>
            <a:ext cx="18443377" cy="5845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70125" y="8050078"/>
            <a:ext cx="18443377" cy="1918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470124" y="28028275"/>
            <a:ext cx="4811316" cy="1610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CD0F44E-A967-45AF-988C-6D295EDBDD52}" type="datetimeFigureOut">
              <a:rPr lang="de-DE"/>
              <a:t>08.03.2021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7083327" y="28028275"/>
            <a:ext cx="7216974" cy="1610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5102184" y="28028275"/>
            <a:ext cx="4811316" cy="1610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45AF12A-AF50-4C4C-976F-DD5976EFA8FF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69208">
        <a:lnSpc>
          <a:spcPct val="90000"/>
        </a:lnSpc>
        <a:spcBef>
          <a:spcPts val="0"/>
        </a:spcBef>
        <a:buNone/>
        <a:defRPr sz="51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>
        <a:lnSpc>
          <a:spcPct val="90000"/>
        </a:lnSpc>
        <a:spcBef>
          <a:spcPts val="1169"/>
        </a:spcBef>
        <a:buFont typeface="Arial"/>
        <a:buChar char="•"/>
        <a:defRPr sz="325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>
        <a:lnSpc>
          <a:spcPct val="90000"/>
        </a:lnSpc>
        <a:spcBef>
          <a:spcPts val="585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>
        <a:lnSpc>
          <a:spcPct val="90000"/>
        </a:lnSpc>
        <a:spcBef>
          <a:spcPts val="585"/>
        </a:spcBef>
        <a:buFont typeface="Arial"/>
        <a:buChar char="•"/>
        <a:defRPr sz="235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>
        <a:lnSpc>
          <a:spcPct val="90000"/>
        </a:lnSpc>
        <a:spcBef>
          <a:spcPts val="585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>
        <a:lnSpc>
          <a:spcPct val="90000"/>
        </a:lnSpc>
        <a:spcBef>
          <a:spcPts val="585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>
        <a:lnSpc>
          <a:spcPct val="90000"/>
        </a:lnSpc>
        <a:spcBef>
          <a:spcPts val="585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>
        <a:lnSpc>
          <a:spcPct val="90000"/>
        </a:lnSpc>
        <a:spcBef>
          <a:spcPts val="585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>
        <a:lnSpc>
          <a:spcPct val="90000"/>
        </a:lnSpc>
        <a:spcBef>
          <a:spcPts val="585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>
        <a:lnSpc>
          <a:spcPct val="90000"/>
        </a:lnSpc>
        <a:spcBef>
          <a:spcPts val="585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>
        <a:defRPr sz="21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>
        <a:defRPr sz="21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>
        <a:defRPr sz="21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>
        <a:defRPr sz="21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>
        <a:defRPr sz="21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>
        <a:defRPr sz="21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>
        <a:defRPr sz="21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>
        <a:defRPr sz="21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r Verbinder 16">
            <a:extLst>
              <a:ext uri="{FF2B5EF4-FFF2-40B4-BE49-F238E27FC236}">
                <a16:creationId xmlns:a16="http://schemas.microsoft.com/office/drawing/2014/main" id="{FA8F6B08-9F93-4100-855E-6F6BF0220A2D}"/>
              </a:ext>
            </a:extLst>
          </p:cNvPr>
          <p:cNvCxnSpPr>
            <a:cxnSpLocks/>
          </p:cNvCxnSpPr>
          <p:nvPr/>
        </p:nvCxnSpPr>
        <p:spPr bwMode="auto">
          <a:xfrm flipH="1">
            <a:off x="13356108" y="23073563"/>
            <a:ext cx="1" cy="4752528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1" name="Gerader Verbinder 11">
            <a:extLst>
              <a:ext uri="{FF2B5EF4-FFF2-40B4-BE49-F238E27FC236}">
                <a16:creationId xmlns:a16="http://schemas.microsoft.com/office/drawing/2014/main" id="{B2D85181-2AB7-412E-BD28-C09786AD1D80}"/>
              </a:ext>
            </a:extLst>
          </p:cNvPr>
          <p:cNvCxnSpPr>
            <a:cxnSpLocks/>
          </p:cNvCxnSpPr>
          <p:nvPr/>
        </p:nvCxnSpPr>
        <p:spPr bwMode="auto">
          <a:xfrm flipV="1">
            <a:off x="6085747" y="23036034"/>
            <a:ext cx="12215769" cy="496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6" name="Gerader Verbinder 11">
            <a:extLst>
              <a:ext uri="{FF2B5EF4-FFF2-40B4-BE49-F238E27FC236}">
                <a16:creationId xmlns:a16="http://schemas.microsoft.com/office/drawing/2014/main" id="{E46655F1-89BF-41B7-942D-07D34405CD4B}"/>
              </a:ext>
            </a:extLst>
          </p:cNvPr>
          <p:cNvCxnSpPr>
            <a:cxnSpLocks/>
          </p:cNvCxnSpPr>
          <p:nvPr/>
        </p:nvCxnSpPr>
        <p:spPr bwMode="auto">
          <a:xfrm flipH="1">
            <a:off x="3076189" y="16202207"/>
            <a:ext cx="70317" cy="6637891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8" name="Gerader Verbinder 11">
            <a:extLst>
              <a:ext uri="{FF2B5EF4-FFF2-40B4-BE49-F238E27FC236}">
                <a16:creationId xmlns:a16="http://schemas.microsoft.com/office/drawing/2014/main" id="{79B26D20-C376-477C-9996-660CDCB4E6EB}"/>
              </a:ext>
            </a:extLst>
          </p:cNvPr>
          <p:cNvCxnSpPr>
            <a:cxnSpLocks/>
          </p:cNvCxnSpPr>
          <p:nvPr/>
        </p:nvCxnSpPr>
        <p:spPr bwMode="auto">
          <a:xfrm>
            <a:off x="3193185" y="19761713"/>
            <a:ext cx="6637325" cy="2946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20" name="Gerader Verbinder 11">
            <a:extLst>
              <a:ext uri="{FF2B5EF4-FFF2-40B4-BE49-F238E27FC236}">
                <a16:creationId xmlns:a16="http://schemas.microsoft.com/office/drawing/2014/main" id="{224D8A36-CECF-4E0E-8D93-14D095DAEDBC}"/>
              </a:ext>
            </a:extLst>
          </p:cNvPr>
          <p:cNvCxnSpPr>
            <a:cxnSpLocks/>
          </p:cNvCxnSpPr>
          <p:nvPr/>
        </p:nvCxnSpPr>
        <p:spPr bwMode="auto">
          <a:xfrm flipH="1">
            <a:off x="9806938" y="15525966"/>
            <a:ext cx="23572" cy="752208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28" name="Gerader Verbinder 11">
            <a:extLst>
              <a:ext uri="{FF2B5EF4-FFF2-40B4-BE49-F238E27FC236}">
                <a16:creationId xmlns:a16="http://schemas.microsoft.com/office/drawing/2014/main" id="{2E205C0D-1A8F-4899-9DA3-9521AC365B40}"/>
              </a:ext>
            </a:extLst>
          </p:cNvPr>
          <p:cNvCxnSpPr>
            <a:cxnSpLocks/>
          </p:cNvCxnSpPr>
          <p:nvPr/>
        </p:nvCxnSpPr>
        <p:spPr bwMode="auto">
          <a:xfrm flipV="1">
            <a:off x="3066391" y="15465488"/>
            <a:ext cx="15885277" cy="61705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1" name="Gerader Verbinder 11">
            <a:extLst>
              <a:ext uri="{FF2B5EF4-FFF2-40B4-BE49-F238E27FC236}">
                <a16:creationId xmlns:a16="http://schemas.microsoft.com/office/drawing/2014/main" id="{E1B5E58C-0C2F-41E3-B3C5-170F50397643}"/>
              </a:ext>
            </a:extLst>
          </p:cNvPr>
          <p:cNvCxnSpPr>
            <a:cxnSpLocks/>
          </p:cNvCxnSpPr>
          <p:nvPr/>
        </p:nvCxnSpPr>
        <p:spPr bwMode="auto">
          <a:xfrm>
            <a:off x="13793329" y="11879784"/>
            <a:ext cx="0" cy="365854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3" name="Gerader Verbinder 11">
            <a:extLst>
              <a:ext uri="{FF2B5EF4-FFF2-40B4-BE49-F238E27FC236}">
                <a16:creationId xmlns:a16="http://schemas.microsoft.com/office/drawing/2014/main" id="{E3681D60-4202-4878-8E9C-FB94DA220D7D}"/>
              </a:ext>
            </a:extLst>
          </p:cNvPr>
          <p:cNvCxnSpPr>
            <a:cxnSpLocks/>
          </p:cNvCxnSpPr>
          <p:nvPr/>
        </p:nvCxnSpPr>
        <p:spPr bwMode="auto">
          <a:xfrm>
            <a:off x="13793329" y="11864515"/>
            <a:ext cx="3446214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6" name="Gerader Verbinder 11">
            <a:extLst>
              <a:ext uri="{FF2B5EF4-FFF2-40B4-BE49-F238E27FC236}">
                <a16:creationId xmlns:a16="http://schemas.microsoft.com/office/drawing/2014/main" id="{5A7B88AC-F1D3-4D23-94CA-EAEE6EE96B49}"/>
              </a:ext>
            </a:extLst>
          </p:cNvPr>
          <p:cNvCxnSpPr>
            <a:cxnSpLocks/>
          </p:cNvCxnSpPr>
          <p:nvPr/>
        </p:nvCxnSpPr>
        <p:spPr bwMode="auto">
          <a:xfrm>
            <a:off x="6401075" y="11879784"/>
            <a:ext cx="3271014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39" name="Gerader Verbinder 11">
            <a:extLst>
              <a:ext uri="{FF2B5EF4-FFF2-40B4-BE49-F238E27FC236}">
                <a16:creationId xmlns:a16="http://schemas.microsoft.com/office/drawing/2014/main" id="{C281A6C2-B9ED-4E4F-99A2-3BB4703E873F}"/>
              </a:ext>
            </a:extLst>
          </p:cNvPr>
          <p:cNvCxnSpPr>
            <a:cxnSpLocks/>
          </p:cNvCxnSpPr>
          <p:nvPr/>
        </p:nvCxnSpPr>
        <p:spPr bwMode="auto">
          <a:xfrm flipH="1">
            <a:off x="6417942" y="11879784"/>
            <a:ext cx="6477" cy="365854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45" name="Gerader Verbinder 11">
            <a:extLst>
              <a:ext uri="{FF2B5EF4-FFF2-40B4-BE49-F238E27FC236}">
                <a16:creationId xmlns:a16="http://schemas.microsoft.com/office/drawing/2014/main" id="{0FEBDF95-6740-4B9F-952E-DD8F6CA3C288}"/>
              </a:ext>
            </a:extLst>
          </p:cNvPr>
          <p:cNvCxnSpPr>
            <a:cxnSpLocks/>
          </p:cNvCxnSpPr>
          <p:nvPr/>
        </p:nvCxnSpPr>
        <p:spPr bwMode="auto">
          <a:xfrm>
            <a:off x="3138689" y="9328697"/>
            <a:ext cx="1" cy="6133849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51" name="Gerader Verbinder 16">
            <a:extLst>
              <a:ext uri="{FF2B5EF4-FFF2-40B4-BE49-F238E27FC236}">
                <a16:creationId xmlns:a16="http://schemas.microsoft.com/office/drawing/2014/main" id="{9F7EEE6A-9A95-4917-9186-93BEEDC5951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353730" y="27786624"/>
            <a:ext cx="9474987" cy="6927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97" name="Group 411">
            <a:extLst>
              <a:ext uri="{FF2B5EF4-FFF2-40B4-BE49-F238E27FC236}">
                <a16:creationId xmlns:a16="http://schemas.microsoft.com/office/drawing/2014/main" id="{3323CD9E-822F-42BF-B668-C03E61972E22}"/>
              </a:ext>
            </a:extLst>
          </p:cNvPr>
          <p:cNvGrpSpPr/>
          <p:nvPr/>
        </p:nvGrpSpPr>
        <p:grpSpPr bwMode="auto">
          <a:xfrm>
            <a:off x="10897996" y="27807407"/>
            <a:ext cx="744476" cy="61735"/>
            <a:chOff x="117" y="113"/>
            <a:chExt cx="1012" cy="0"/>
          </a:xfrm>
        </p:grpSpPr>
        <p:cxnSp>
          <p:nvCxnSpPr>
            <p:cNvPr id="98" name="Line 412">
              <a:extLst>
                <a:ext uri="{FF2B5EF4-FFF2-40B4-BE49-F238E27FC236}">
                  <a16:creationId xmlns:a16="http://schemas.microsoft.com/office/drawing/2014/main" id="{51341C62-BC75-4A6D-81BF-525871DB26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99" name="Line 413">
              <a:extLst>
                <a:ext uri="{FF2B5EF4-FFF2-40B4-BE49-F238E27FC236}">
                  <a16:creationId xmlns:a16="http://schemas.microsoft.com/office/drawing/2014/main" id="{C797ABBB-3F3B-46EA-BC02-0075ED1195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B050"/>
              </a:solidFill>
              <a:round/>
              <a:headEnd/>
              <a:tailEnd/>
            </a:ln>
          </p:spPr>
        </p:cxnSp>
        <p:cxnSp>
          <p:nvCxnSpPr>
            <p:cNvPr id="100" name="Line 414">
              <a:extLst>
                <a:ext uri="{FF2B5EF4-FFF2-40B4-BE49-F238E27FC236}">
                  <a16:creationId xmlns:a16="http://schemas.microsoft.com/office/drawing/2014/main" id="{FE205FB6-CC29-4DA9-89C3-130F620DBF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102" name="Group 411">
            <a:extLst>
              <a:ext uri="{FF2B5EF4-FFF2-40B4-BE49-F238E27FC236}">
                <a16:creationId xmlns:a16="http://schemas.microsoft.com/office/drawing/2014/main" id="{B895283C-718F-4593-9F50-BF6B4DB3C4B5}"/>
              </a:ext>
            </a:extLst>
          </p:cNvPr>
          <p:cNvGrpSpPr/>
          <p:nvPr/>
        </p:nvGrpSpPr>
        <p:grpSpPr bwMode="auto">
          <a:xfrm rot="16200000">
            <a:off x="13014738" y="25285847"/>
            <a:ext cx="744476" cy="61735"/>
            <a:chOff x="117" y="113"/>
            <a:chExt cx="1012" cy="0"/>
          </a:xfrm>
        </p:grpSpPr>
        <p:cxnSp>
          <p:nvCxnSpPr>
            <p:cNvPr id="103" name="Line 412">
              <a:extLst>
                <a:ext uri="{FF2B5EF4-FFF2-40B4-BE49-F238E27FC236}">
                  <a16:creationId xmlns:a16="http://schemas.microsoft.com/office/drawing/2014/main" id="{8FEE1507-FC9F-4F03-9DBA-E8D0E078B76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4" name="Line 413">
              <a:extLst>
                <a:ext uri="{FF2B5EF4-FFF2-40B4-BE49-F238E27FC236}">
                  <a16:creationId xmlns:a16="http://schemas.microsoft.com/office/drawing/2014/main" id="{BEF3F176-0929-4105-BCD7-EBD6F3CDF27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B050"/>
              </a:solidFill>
              <a:round/>
              <a:headEnd/>
              <a:tailEnd/>
            </a:ln>
          </p:spPr>
        </p:cxnSp>
        <p:cxnSp>
          <p:nvCxnSpPr>
            <p:cNvPr id="105" name="Line 414">
              <a:extLst>
                <a:ext uri="{FF2B5EF4-FFF2-40B4-BE49-F238E27FC236}">
                  <a16:creationId xmlns:a16="http://schemas.microsoft.com/office/drawing/2014/main" id="{3E24DC3C-B66C-4CF3-ABBD-1D44765D8DA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107" name="Group 411">
            <a:extLst>
              <a:ext uri="{FF2B5EF4-FFF2-40B4-BE49-F238E27FC236}">
                <a16:creationId xmlns:a16="http://schemas.microsoft.com/office/drawing/2014/main" id="{FE26E6A5-7601-4EAA-A8F2-3ACE6C633D6C}"/>
              </a:ext>
            </a:extLst>
          </p:cNvPr>
          <p:cNvGrpSpPr/>
          <p:nvPr/>
        </p:nvGrpSpPr>
        <p:grpSpPr bwMode="auto">
          <a:xfrm>
            <a:off x="7407680" y="19787303"/>
            <a:ext cx="744476" cy="61735"/>
            <a:chOff x="117" y="113"/>
            <a:chExt cx="1012" cy="0"/>
          </a:xfrm>
        </p:grpSpPr>
        <p:cxnSp>
          <p:nvCxnSpPr>
            <p:cNvPr id="108" name="Line 412">
              <a:extLst>
                <a:ext uri="{FF2B5EF4-FFF2-40B4-BE49-F238E27FC236}">
                  <a16:creationId xmlns:a16="http://schemas.microsoft.com/office/drawing/2014/main" id="{14ED7FDA-436C-4323-888E-94EE11A6F18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09" name="Line 413">
              <a:extLst>
                <a:ext uri="{FF2B5EF4-FFF2-40B4-BE49-F238E27FC236}">
                  <a16:creationId xmlns:a16="http://schemas.microsoft.com/office/drawing/2014/main" id="{B62C158D-E31A-486D-AD60-90BDE6EE7E4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B050"/>
              </a:solidFill>
              <a:round/>
              <a:headEnd/>
              <a:tailEnd/>
            </a:ln>
          </p:spPr>
        </p:cxnSp>
        <p:cxnSp>
          <p:nvCxnSpPr>
            <p:cNvPr id="110" name="Line 414">
              <a:extLst>
                <a:ext uri="{FF2B5EF4-FFF2-40B4-BE49-F238E27FC236}">
                  <a16:creationId xmlns:a16="http://schemas.microsoft.com/office/drawing/2014/main" id="{13CA6350-A10C-41F1-9D9D-334AECB13FE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111" name="Group 411">
            <a:extLst>
              <a:ext uri="{FF2B5EF4-FFF2-40B4-BE49-F238E27FC236}">
                <a16:creationId xmlns:a16="http://schemas.microsoft.com/office/drawing/2014/main" id="{6CD11223-59D2-46D0-AAEE-C427E1EE5275}"/>
              </a:ext>
            </a:extLst>
          </p:cNvPr>
          <p:cNvGrpSpPr/>
          <p:nvPr/>
        </p:nvGrpSpPr>
        <p:grpSpPr bwMode="auto">
          <a:xfrm rot="10800000">
            <a:off x="11162092" y="21386217"/>
            <a:ext cx="744476" cy="1674669"/>
            <a:chOff x="117" y="113"/>
            <a:chExt cx="1012" cy="0"/>
          </a:xfrm>
        </p:grpSpPr>
        <p:cxnSp>
          <p:nvCxnSpPr>
            <p:cNvPr id="112" name="Line 412">
              <a:extLst>
                <a:ext uri="{FF2B5EF4-FFF2-40B4-BE49-F238E27FC236}">
                  <a16:creationId xmlns:a16="http://schemas.microsoft.com/office/drawing/2014/main" id="{FE772286-A1D9-405E-BB7C-D0B636BBE27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13" name="Line 413">
              <a:extLst>
                <a:ext uri="{FF2B5EF4-FFF2-40B4-BE49-F238E27FC236}">
                  <a16:creationId xmlns:a16="http://schemas.microsoft.com/office/drawing/2014/main" id="{11EBD616-F2C8-4E89-9B14-39559C2BB4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114" name="Line 414">
              <a:extLst>
                <a:ext uri="{FF2B5EF4-FFF2-40B4-BE49-F238E27FC236}">
                  <a16:creationId xmlns:a16="http://schemas.microsoft.com/office/drawing/2014/main" id="{C7581258-CD54-47E9-9886-5FD7EEB3612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B050"/>
              </a:solidFill>
              <a:round/>
              <a:headEnd/>
              <a:tailEnd/>
            </a:ln>
          </p:spPr>
        </p:cxnSp>
      </p:grpSp>
      <p:grpSp>
        <p:nvGrpSpPr>
          <p:cNvPr id="121" name="Group 411">
            <a:extLst>
              <a:ext uri="{FF2B5EF4-FFF2-40B4-BE49-F238E27FC236}">
                <a16:creationId xmlns:a16="http://schemas.microsoft.com/office/drawing/2014/main" id="{99049CB6-2A77-4304-A241-3F9AE519BA8B}"/>
              </a:ext>
            </a:extLst>
          </p:cNvPr>
          <p:cNvGrpSpPr/>
          <p:nvPr/>
        </p:nvGrpSpPr>
        <p:grpSpPr bwMode="auto">
          <a:xfrm rot="16200000">
            <a:off x="3633829" y="20430891"/>
            <a:ext cx="744476" cy="1745578"/>
            <a:chOff x="117" y="113"/>
            <a:chExt cx="1012" cy="0"/>
          </a:xfrm>
        </p:grpSpPr>
        <p:cxnSp>
          <p:nvCxnSpPr>
            <p:cNvPr id="122" name="Line 412">
              <a:extLst>
                <a:ext uri="{FF2B5EF4-FFF2-40B4-BE49-F238E27FC236}">
                  <a16:creationId xmlns:a16="http://schemas.microsoft.com/office/drawing/2014/main" id="{EBBDC6C0-5F97-401A-9231-A42EA0B431B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23" name="Line 413">
              <a:extLst>
                <a:ext uri="{FF2B5EF4-FFF2-40B4-BE49-F238E27FC236}">
                  <a16:creationId xmlns:a16="http://schemas.microsoft.com/office/drawing/2014/main" id="{BCD9FA8C-B156-42B1-8C0F-8366BEE7D05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124" name="Line 414">
              <a:extLst>
                <a:ext uri="{FF2B5EF4-FFF2-40B4-BE49-F238E27FC236}">
                  <a16:creationId xmlns:a16="http://schemas.microsoft.com/office/drawing/2014/main" id="{377C065B-3912-4F96-8465-1141E98E37E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B050"/>
              </a:solidFill>
              <a:round/>
              <a:headEnd/>
              <a:tailEnd/>
            </a:ln>
          </p:spPr>
        </p:cxnSp>
      </p:grpSp>
      <p:grpSp>
        <p:nvGrpSpPr>
          <p:cNvPr id="125" name="Group 411">
            <a:extLst>
              <a:ext uri="{FF2B5EF4-FFF2-40B4-BE49-F238E27FC236}">
                <a16:creationId xmlns:a16="http://schemas.microsoft.com/office/drawing/2014/main" id="{AA407A54-118F-4A53-994F-D9724E8E0ABA}"/>
              </a:ext>
            </a:extLst>
          </p:cNvPr>
          <p:cNvGrpSpPr/>
          <p:nvPr/>
        </p:nvGrpSpPr>
        <p:grpSpPr bwMode="auto">
          <a:xfrm rot="10800000">
            <a:off x="15453813" y="21388960"/>
            <a:ext cx="744476" cy="1674669"/>
            <a:chOff x="117" y="113"/>
            <a:chExt cx="1012" cy="0"/>
          </a:xfrm>
        </p:grpSpPr>
        <p:cxnSp>
          <p:nvCxnSpPr>
            <p:cNvPr id="126" name="Line 412">
              <a:extLst>
                <a:ext uri="{FF2B5EF4-FFF2-40B4-BE49-F238E27FC236}">
                  <a16:creationId xmlns:a16="http://schemas.microsoft.com/office/drawing/2014/main" id="{FD156BB4-20C1-4F71-AD1D-FE066D77950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27" name="Line 413">
              <a:extLst>
                <a:ext uri="{FF2B5EF4-FFF2-40B4-BE49-F238E27FC236}">
                  <a16:creationId xmlns:a16="http://schemas.microsoft.com/office/drawing/2014/main" id="{4ADD560B-D204-476D-AEEA-DB738945A95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128" name="Line 414">
              <a:extLst>
                <a:ext uri="{FF2B5EF4-FFF2-40B4-BE49-F238E27FC236}">
                  <a16:creationId xmlns:a16="http://schemas.microsoft.com/office/drawing/2014/main" id="{55DC6961-20C8-4D6D-8625-48425221A9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129" name="Group 411">
            <a:extLst>
              <a:ext uri="{FF2B5EF4-FFF2-40B4-BE49-F238E27FC236}">
                <a16:creationId xmlns:a16="http://schemas.microsoft.com/office/drawing/2014/main" id="{30F7B5CC-337F-4FD3-A2A9-528794EDA84D}"/>
              </a:ext>
            </a:extLst>
          </p:cNvPr>
          <p:cNvGrpSpPr/>
          <p:nvPr/>
        </p:nvGrpSpPr>
        <p:grpSpPr bwMode="auto">
          <a:xfrm rot="16200000">
            <a:off x="10283821" y="20585169"/>
            <a:ext cx="744476" cy="1674669"/>
            <a:chOff x="117" y="113"/>
            <a:chExt cx="1012" cy="0"/>
          </a:xfrm>
        </p:grpSpPr>
        <p:cxnSp>
          <p:nvCxnSpPr>
            <p:cNvPr id="130" name="Line 412">
              <a:extLst>
                <a:ext uri="{FF2B5EF4-FFF2-40B4-BE49-F238E27FC236}">
                  <a16:creationId xmlns:a16="http://schemas.microsoft.com/office/drawing/2014/main" id="{251CD7B2-3F6B-4479-9C59-85410F482D8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1" name="Line 413">
              <a:extLst>
                <a:ext uri="{FF2B5EF4-FFF2-40B4-BE49-F238E27FC236}">
                  <a16:creationId xmlns:a16="http://schemas.microsoft.com/office/drawing/2014/main" id="{41A2C3C3-9969-471C-BC23-2A2440307E8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70C0"/>
              </a:solidFill>
              <a:round/>
              <a:headEnd/>
              <a:tailEnd/>
            </a:ln>
          </p:spPr>
        </p:cxnSp>
        <p:cxnSp>
          <p:nvCxnSpPr>
            <p:cNvPr id="132" name="Line 414">
              <a:extLst>
                <a:ext uri="{FF2B5EF4-FFF2-40B4-BE49-F238E27FC236}">
                  <a16:creationId xmlns:a16="http://schemas.microsoft.com/office/drawing/2014/main" id="{FC7ABF93-8549-412F-973D-2693007C326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135" name="Group 411">
            <a:extLst>
              <a:ext uri="{FF2B5EF4-FFF2-40B4-BE49-F238E27FC236}">
                <a16:creationId xmlns:a16="http://schemas.microsoft.com/office/drawing/2014/main" id="{F9396D62-1A46-479B-9554-8A7A7645B860}"/>
              </a:ext>
            </a:extLst>
          </p:cNvPr>
          <p:cNvGrpSpPr/>
          <p:nvPr/>
        </p:nvGrpSpPr>
        <p:grpSpPr bwMode="auto">
          <a:xfrm rot="16200000">
            <a:off x="10283821" y="15740077"/>
            <a:ext cx="744476" cy="1674669"/>
            <a:chOff x="117" y="113"/>
            <a:chExt cx="1012" cy="0"/>
          </a:xfrm>
        </p:grpSpPr>
        <p:cxnSp>
          <p:nvCxnSpPr>
            <p:cNvPr id="136" name="Line 412">
              <a:extLst>
                <a:ext uri="{FF2B5EF4-FFF2-40B4-BE49-F238E27FC236}">
                  <a16:creationId xmlns:a16="http://schemas.microsoft.com/office/drawing/2014/main" id="{7187E7EA-2D3E-4D27-8F10-97665AE859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7" name="Line 413">
              <a:extLst>
                <a:ext uri="{FF2B5EF4-FFF2-40B4-BE49-F238E27FC236}">
                  <a16:creationId xmlns:a16="http://schemas.microsoft.com/office/drawing/2014/main" id="{0BE8E7DF-12B2-4C3E-9FEB-0827F55FF21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B050"/>
              </a:solidFill>
              <a:round/>
              <a:headEnd/>
              <a:tailEnd/>
            </a:ln>
          </p:spPr>
        </p:cxnSp>
        <p:cxnSp>
          <p:nvCxnSpPr>
            <p:cNvPr id="138" name="Line 414">
              <a:extLst>
                <a:ext uri="{FF2B5EF4-FFF2-40B4-BE49-F238E27FC236}">
                  <a16:creationId xmlns:a16="http://schemas.microsoft.com/office/drawing/2014/main" id="{F9F94E36-1BA6-4D15-947C-1A37BC0FAA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39" name="Group 411">
            <a:extLst>
              <a:ext uri="{FF2B5EF4-FFF2-40B4-BE49-F238E27FC236}">
                <a16:creationId xmlns:a16="http://schemas.microsoft.com/office/drawing/2014/main" id="{954624F6-B123-4E6D-BEC6-8C16CCAD37C2}"/>
              </a:ext>
            </a:extLst>
          </p:cNvPr>
          <p:cNvGrpSpPr/>
          <p:nvPr/>
        </p:nvGrpSpPr>
        <p:grpSpPr bwMode="auto">
          <a:xfrm rot="16200000">
            <a:off x="10283821" y="16477593"/>
            <a:ext cx="744476" cy="1674669"/>
            <a:chOff x="117" y="113"/>
            <a:chExt cx="1012" cy="0"/>
          </a:xfrm>
        </p:grpSpPr>
        <p:cxnSp>
          <p:nvCxnSpPr>
            <p:cNvPr id="140" name="Line 412">
              <a:extLst>
                <a:ext uri="{FF2B5EF4-FFF2-40B4-BE49-F238E27FC236}">
                  <a16:creationId xmlns:a16="http://schemas.microsoft.com/office/drawing/2014/main" id="{3A9A6FD4-C059-4794-A3D7-07EBBFE16B4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B050"/>
              </a:solidFill>
              <a:round/>
              <a:headEnd/>
              <a:tailEnd/>
            </a:ln>
          </p:spPr>
        </p:cxnSp>
        <p:cxnSp>
          <p:nvCxnSpPr>
            <p:cNvPr id="141" name="Line 413">
              <a:extLst>
                <a:ext uri="{FF2B5EF4-FFF2-40B4-BE49-F238E27FC236}">
                  <a16:creationId xmlns:a16="http://schemas.microsoft.com/office/drawing/2014/main" id="{4E9E5707-CA85-4106-9E3E-6197935DE0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42" name="Line 414">
              <a:extLst>
                <a:ext uri="{FF2B5EF4-FFF2-40B4-BE49-F238E27FC236}">
                  <a16:creationId xmlns:a16="http://schemas.microsoft.com/office/drawing/2014/main" id="{85EFB716-2B09-4253-A9C3-4402049CA93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143" name="Group 411">
            <a:extLst>
              <a:ext uri="{FF2B5EF4-FFF2-40B4-BE49-F238E27FC236}">
                <a16:creationId xmlns:a16="http://schemas.microsoft.com/office/drawing/2014/main" id="{1F64B85C-7945-4D97-993E-D3B3ABEE0D8E}"/>
              </a:ext>
            </a:extLst>
          </p:cNvPr>
          <p:cNvGrpSpPr/>
          <p:nvPr/>
        </p:nvGrpSpPr>
        <p:grpSpPr bwMode="auto">
          <a:xfrm>
            <a:off x="4613492" y="19761713"/>
            <a:ext cx="744476" cy="61735"/>
            <a:chOff x="117" y="113"/>
            <a:chExt cx="1012" cy="0"/>
          </a:xfrm>
        </p:grpSpPr>
        <p:cxnSp>
          <p:nvCxnSpPr>
            <p:cNvPr id="144" name="Line 412">
              <a:extLst>
                <a:ext uri="{FF2B5EF4-FFF2-40B4-BE49-F238E27FC236}">
                  <a16:creationId xmlns:a16="http://schemas.microsoft.com/office/drawing/2014/main" id="{70884DC4-6B86-4C09-85B2-77BE5DAEF13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</p:spPr>
        </p:cxnSp>
        <p:cxnSp>
          <p:nvCxnSpPr>
            <p:cNvPr id="145" name="Line 413">
              <a:extLst>
                <a:ext uri="{FF2B5EF4-FFF2-40B4-BE49-F238E27FC236}">
                  <a16:creationId xmlns:a16="http://schemas.microsoft.com/office/drawing/2014/main" id="{2A1F4D93-ADB8-4457-A83B-759A3DC8F7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146" name="Line 414">
              <a:extLst>
                <a:ext uri="{FF2B5EF4-FFF2-40B4-BE49-F238E27FC236}">
                  <a16:creationId xmlns:a16="http://schemas.microsoft.com/office/drawing/2014/main" id="{C3B11421-A207-4BC4-A26C-56B190DAEFB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sp>
        <p:nvSpPr>
          <p:cNvPr id="148" name="Ellipse 19">
            <a:extLst>
              <a:ext uri="{FF2B5EF4-FFF2-40B4-BE49-F238E27FC236}">
                <a16:creationId xmlns:a16="http://schemas.microsoft.com/office/drawing/2014/main" id="{920457C3-EB53-4FF2-A733-C4433FF7E3B3}"/>
              </a:ext>
            </a:extLst>
          </p:cNvPr>
          <p:cNvSpPr/>
          <p:nvPr/>
        </p:nvSpPr>
        <p:spPr bwMode="auto">
          <a:xfrm>
            <a:off x="14325578" y="18108124"/>
            <a:ext cx="1679179" cy="167917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29306" tIns="64653" rIns="129306" bIns="64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149" name="Ellipse 19">
            <a:extLst>
              <a:ext uri="{FF2B5EF4-FFF2-40B4-BE49-F238E27FC236}">
                <a16:creationId xmlns:a16="http://schemas.microsoft.com/office/drawing/2014/main" id="{198EF46F-1952-4AE6-91FB-5B0F908438A8}"/>
              </a:ext>
            </a:extLst>
          </p:cNvPr>
          <p:cNvSpPr/>
          <p:nvPr/>
        </p:nvSpPr>
        <p:spPr bwMode="auto">
          <a:xfrm>
            <a:off x="2761612" y="22792131"/>
            <a:ext cx="609559" cy="61414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29306" tIns="64653" rIns="129306" bIns="64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150" name="Ellipse 19">
            <a:extLst>
              <a:ext uri="{FF2B5EF4-FFF2-40B4-BE49-F238E27FC236}">
                <a16:creationId xmlns:a16="http://schemas.microsoft.com/office/drawing/2014/main" id="{5492ABC1-DC4E-407F-8727-DFE3B1D1AEDD}"/>
              </a:ext>
            </a:extLst>
          </p:cNvPr>
          <p:cNvSpPr/>
          <p:nvPr/>
        </p:nvSpPr>
        <p:spPr bwMode="auto">
          <a:xfrm>
            <a:off x="18323533" y="22722218"/>
            <a:ext cx="628135" cy="627685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29306" tIns="64653" rIns="129306" bIns="64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151" name="Ellipse 19">
            <a:extLst>
              <a:ext uri="{FF2B5EF4-FFF2-40B4-BE49-F238E27FC236}">
                <a16:creationId xmlns:a16="http://schemas.microsoft.com/office/drawing/2014/main" id="{015E9640-CB08-4767-8A5A-DCC54F2DA3F6}"/>
              </a:ext>
            </a:extLst>
          </p:cNvPr>
          <p:cNvSpPr/>
          <p:nvPr/>
        </p:nvSpPr>
        <p:spPr bwMode="auto">
          <a:xfrm>
            <a:off x="8894100" y="27487963"/>
            <a:ext cx="640430" cy="6388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29306" tIns="64653" rIns="129306" bIns="64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153" name="Textfeld 152">
            <a:extLst>
              <a:ext uri="{FF2B5EF4-FFF2-40B4-BE49-F238E27FC236}">
                <a16:creationId xmlns:a16="http://schemas.microsoft.com/office/drawing/2014/main" id="{B91DB614-9347-41CE-9C64-9F87B69ABDD0}"/>
              </a:ext>
            </a:extLst>
          </p:cNvPr>
          <p:cNvSpPr txBox="1"/>
          <p:nvPr/>
        </p:nvSpPr>
        <p:spPr>
          <a:xfrm>
            <a:off x="2365602" y="23490795"/>
            <a:ext cx="1401578" cy="6464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Start I</a:t>
            </a: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3D67FA79-C3C4-45B8-87E6-034BDFE0E37B}"/>
              </a:ext>
            </a:extLst>
          </p:cNvPr>
          <p:cNvSpPr txBox="1"/>
          <p:nvPr/>
        </p:nvSpPr>
        <p:spPr>
          <a:xfrm>
            <a:off x="17866111" y="23406275"/>
            <a:ext cx="1542977" cy="6464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Start III</a:t>
            </a:r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54174AF1-0A79-4C38-93B2-6DEAFA2B8D39}"/>
              </a:ext>
            </a:extLst>
          </p:cNvPr>
          <p:cNvSpPr txBox="1"/>
          <p:nvPr/>
        </p:nvSpPr>
        <p:spPr>
          <a:xfrm>
            <a:off x="8484149" y="28126852"/>
            <a:ext cx="1460332" cy="6464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Start II</a:t>
            </a:r>
          </a:p>
        </p:txBody>
      </p:sp>
      <p:sp>
        <p:nvSpPr>
          <p:cNvPr id="156" name="Ellipse 19">
            <a:extLst>
              <a:ext uri="{FF2B5EF4-FFF2-40B4-BE49-F238E27FC236}">
                <a16:creationId xmlns:a16="http://schemas.microsoft.com/office/drawing/2014/main" id="{1B9E043B-0476-4632-9B53-BFC6BA31BCBE}"/>
              </a:ext>
            </a:extLst>
          </p:cNvPr>
          <p:cNvSpPr/>
          <p:nvPr/>
        </p:nvSpPr>
        <p:spPr bwMode="auto">
          <a:xfrm>
            <a:off x="14293670" y="5218490"/>
            <a:ext cx="785545" cy="79754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29306" tIns="64653" rIns="129306" bIns="64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41E77F5E-BFCE-4759-A905-CB68B5FFE63E}"/>
              </a:ext>
            </a:extLst>
          </p:cNvPr>
          <p:cNvSpPr txBox="1"/>
          <p:nvPr/>
        </p:nvSpPr>
        <p:spPr>
          <a:xfrm>
            <a:off x="8866039" y="14416079"/>
            <a:ext cx="1742743" cy="6464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I</a:t>
            </a: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51DDAC80-5160-4E4C-83AD-7551A9B29824}"/>
              </a:ext>
            </a:extLst>
          </p:cNvPr>
          <p:cNvSpPr txBox="1"/>
          <p:nvPr/>
        </p:nvSpPr>
        <p:spPr>
          <a:xfrm>
            <a:off x="13728678" y="6147471"/>
            <a:ext cx="2005736" cy="6464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Station II</a:t>
            </a:r>
          </a:p>
        </p:txBody>
      </p:sp>
      <p:sp>
        <p:nvSpPr>
          <p:cNvPr id="171" name="Ellipse 19">
            <a:extLst>
              <a:ext uri="{FF2B5EF4-FFF2-40B4-BE49-F238E27FC236}">
                <a16:creationId xmlns:a16="http://schemas.microsoft.com/office/drawing/2014/main" id="{BFE78E16-C430-414D-B1DD-3A25AD37086D}"/>
              </a:ext>
            </a:extLst>
          </p:cNvPr>
          <p:cNvSpPr/>
          <p:nvPr/>
        </p:nvSpPr>
        <p:spPr bwMode="auto">
          <a:xfrm>
            <a:off x="6008303" y="502520"/>
            <a:ext cx="785545" cy="79754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29306" tIns="64653" rIns="129306" bIns="64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172" name="Ellipse 19">
            <a:extLst>
              <a:ext uri="{FF2B5EF4-FFF2-40B4-BE49-F238E27FC236}">
                <a16:creationId xmlns:a16="http://schemas.microsoft.com/office/drawing/2014/main" id="{A0B034D4-8EEF-4777-8098-1C4FDFC4D6AA}"/>
              </a:ext>
            </a:extLst>
          </p:cNvPr>
          <p:cNvSpPr/>
          <p:nvPr/>
        </p:nvSpPr>
        <p:spPr bwMode="auto">
          <a:xfrm>
            <a:off x="9443047" y="15292085"/>
            <a:ext cx="785545" cy="79754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29306" tIns="64653" rIns="129306" bIns="64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4F678569-BEB3-4E2B-931A-F2B15847CF17}"/>
              </a:ext>
            </a:extLst>
          </p:cNvPr>
          <p:cNvSpPr txBox="1"/>
          <p:nvPr/>
        </p:nvSpPr>
        <p:spPr>
          <a:xfrm>
            <a:off x="4860670" y="502520"/>
            <a:ext cx="1005592" cy="6464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Ziel</a:t>
            </a:r>
          </a:p>
        </p:txBody>
      </p:sp>
      <p:cxnSp>
        <p:nvCxnSpPr>
          <p:cNvPr id="178" name="Gerader Verbinder 11">
            <a:extLst>
              <a:ext uri="{FF2B5EF4-FFF2-40B4-BE49-F238E27FC236}">
                <a16:creationId xmlns:a16="http://schemas.microsoft.com/office/drawing/2014/main" id="{415FC379-C07C-44B9-ADBF-77CED58181C7}"/>
              </a:ext>
            </a:extLst>
          </p:cNvPr>
          <p:cNvCxnSpPr>
            <a:cxnSpLocks/>
          </p:cNvCxnSpPr>
          <p:nvPr/>
        </p:nvCxnSpPr>
        <p:spPr bwMode="auto">
          <a:xfrm>
            <a:off x="15079215" y="5633874"/>
            <a:ext cx="3872453" cy="53222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80" name="Gerader Verbinder 11">
            <a:extLst>
              <a:ext uri="{FF2B5EF4-FFF2-40B4-BE49-F238E27FC236}">
                <a16:creationId xmlns:a16="http://schemas.microsoft.com/office/drawing/2014/main" id="{B842DCAF-79D6-493B-A6F8-96CC68C3B46C}"/>
              </a:ext>
            </a:extLst>
          </p:cNvPr>
          <p:cNvCxnSpPr>
            <a:cxnSpLocks/>
          </p:cNvCxnSpPr>
          <p:nvPr/>
        </p:nvCxnSpPr>
        <p:spPr bwMode="auto">
          <a:xfrm>
            <a:off x="18892676" y="862560"/>
            <a:ext cx="0" cy="4824536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cxnSp>
        <p:nvCxnSpPr>
          <p:cNvPr id="182" name="Gerader Verbinder 11">
            <a:extLst>
              <a:ext uri="{FF2B5EF4-FFF2-40B4-BE49-F238E27FC236}">
                <a16:creationId xmlns:a16="http://schemas.microsoft.com/office/drawing/2014/main" id="{2BB6F41E-53E6-4DB7-9AF6-81D1810F7CCD}"/>
              </a:ext>
            </a:extLst>
          </p:cNvPr>
          <p:cNvCxnSpPr>
            <a:cxnSpLocks/>
          </p:cNvCxnSpPr>
          <p:nvPr/>
        </p:nvCxnSpPr>
        <p:spPr bwMode="auto">
          <a:xfrm>
            <a:off x="6647378" y="862560"/>
            <a:ext cx="1230429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grpSp>
        <p:nvGrpSpPr>
          <p:cNvPr id="187" name="Group 411">
            <a:extLst>
              <a:ext uri="{FF2B5EF4-FFF2-40B4-BE49-F238E27FC236}">
                <a16:creationId xmlns:a16="http://schemas.microsoft.com/office/drawing/2014/main" id="{07D22B23-B8C5-4E4B-AAA2-D1BAEC488D67}"/>
              </a:ext>
            </a:extLst>
          </p:cNvPr>
          <p:cNvGrpSpPr/>
          <p:nvPr/>
        </p:nvGrpSpPr>
        <p:grpSpPr bwMode="auto">
          <a:xfrm rot="10800000">
            <a:off x="8676293" y="-825965"/>
            <a:ext cx="744476" cy="1674669"/>
            <a:chOff x="117" y="113"/>
            <a:chExt cx="1012" cy="0"/>
          </a:xfrm>
        </p:grpSpPr>
        <p:cxnSp>
          <p:nvCxnSpPr>
            <p:cNvPr id="188" name="Line 412">
              <a:extLst>
                <a:ext uri="{FF2B5EF4-FFF2-40B4-BE49-F238E27FC236}">
                  <a16:creationId xmlns:a16="http://schemas.microsoft.com/office/drawing/2014/main" id="{A1C61A25-2902-4C57-9904-B6D8FAA03B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B050"/>
              </a:solidFill>
              <a:round/>
              <a:headEnd/>
              <a:tailEnd/>
            </a:ln>
          </p:spPr>
        </p:cxnSp>
        <p:cxnSp>
          <p:nvCxnSpPr>
            <p:cNvPr id="189" name="Line 413">
              <a:extLst>
                <a:ext uri="{FF2B5EF4-FFF2-40B4-BE49-F238E27FC236}">
                  <a16:creationId xmlns:a16="http://schemas.microsoft.com/office/drawing/2014/main" id="{D833ADB1-DD5C-49A0-AD6E-02128558EF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  <p:cxnSp>
          <p:nvCxnSpPr>
            <p:cNvPr id="190" name="Line 414">
              <a:extLst>
                <a:ext uri="{FF2B5EF4-FFF2-40B4-BE49-F238E27FC236}">
                  <a16:creationId xmlns:a16="http://schemas.microsoft.com/office/drawing/2014/main" id="{DFBA7C65-728C-44AC-BEDB-05579D074D6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grpSp>
        <p:nvGrpSpPr>
          <p:cNvPr id="191" name="Group 411">
            <a:extLst>
              <a:ext uri="{FF2B5EF4-FFF2-40B4-BE49-F238E27FC236}">
                <a16:creationId xmlns:a16="http://schemas.microsoft.com/office/drawing/2014/main" id="{06E7C373-4A7A-475B-901D-BDB2F2321887}"/>
              </a:ext>
            </a:extLst>
          </p:cNvPr>
          <p:cNvGrpSpPr/>
          <p:nvPr/>
        </p:nvGrpSpPr>
        <p:grpSpPr bwMode="auto">
          <a:xfrm rot="10800000">
            <a:off x="7904978" y="848704"/>
            <a:ext cx="744476" cy="0"/>
            <a:chOff x="117" y="113"/>
            <a:chExt cx="1012" cy="0"/>
          </a:xfrm>
        </p:grpSpPr>
        <p:cxnSp>
          <p:nvCxnSpPr>
            <p:cNvPr id="192" name="Line 412">
              <a:extLst>
                <a:ext uri="{FF2B5EF4-FFF2-40B4-BE49-F238E27FC236}">
                  <a16:creationId xmlns:a16="http://schemas.microsoft.com/office/drawing/2014/main" id="{A1CA25BF-4D5F-4600-9B8D-1092623690A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93" name="Line 413">
              <a:extLst>
                <a:ext uri="{FF2B5EF4-FFF2-40B4-BE49-F238E27FC236}">
                  <a16:creationId xmlns:a16="http://schemas.microsoft.com/office/drawing/2014/main" id="{68BF8486-A7D8-4CBE-A5D5-52724CB54EA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B050"/>
              </a:solidFill>
              <a:round/>
              <a:headEnd/>
              <a:tailEnd/>
            </a:ln>
          </p:spPr>
        </p:cxnSp>
        <p:cxnSp>
          <p:nvCxnSpPr>
            <p:cNvPr id="194" name="Line 414">
              <a:extLst>
                <a:ext uri="{FF2B5EF4-FFF2-40B4-BE49-F238E27FC236}">
                  <a16:creationId xmlns:a16="http://schemas.microsoft.com/office/drawing/2014/main" id="{5FB62E99-9EC6-4987-98E8-DE48E285C93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196" name="Group 411">
            <a:extLst>
              <a:ext uri="{FF2B5EF4-FFF2-40B4-BE49-F238E27FC236}">
                <a16:creationId xmlns:a16="http://schemas.microsoft.com/office/drawing/2014/main" id="{A00C8B3D-8E5F-4ECD-9784-F126B8B4F468}"/>
              </a:ext>
            </a:extLst>
          </p:cNvPr>
          <p:cNvGrpSpPr/>
          <p:nvPr/>
        </p:nvGrpSpPr>
        <p:grpSpPr bwMode="auto">
          <a:xfrm rot="10800000">
            <a:off x="16802322" y="792828"/>
            <a:ext cx="744476" cy="61735"/>
            <a:chOff x="117" y="113"/>
            <a:chExt cx="1012" cy="0"/>
          </a:xfrm>
        </p:grpSpPr>
        <p:cxnSp>
          <p:nvCxnSpPr>
            <p:cNvPr id="197" name="Line 412">
              <a:extLst>
                <a:ext uri="{FF2B5EF4-FFF2-40B4-BE49-F238E27FC236}">
                  <a16:creationId xmlns:a16="http://schemas.microsoft.com/office/drawing/2014/main" id="{CCE29ADB-3211-404A-8401-1336A241FB8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5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CC33"/>
              </a:solidFill>
              <a:round/>
              <a:headEnd/>
              <a:tailEnd/>
            </a:ln>
          </p:spPr>
        </p:cxnSp>
        <p:cxnSp>
          <p:nvCxnSpPr>
            <p:cNvPr id="198" name="Line 413">
              <a:extLst>
                <a:ext uri="{FF2B5EF4-FFF2-40B4-BE49-F238E27FC236}">
                  <a16:creationId xmlns:a16="http://schemas.microsoft.com/office/drawing/2014/main" id="{09F94A71-7DE0-42E8-A47C-7605BBA4844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17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0066FF"/>
              </a:solidFill>
              <a:round/>
              <a:headEnd/>
              <a:tailEnd/>
            </a:ln>
          </p:spPr>
        </p:cxnSp>
        <p:cxnSp>
          <p:nvCxnSpPr>
            <p:cNvPr id="199" name="Line 414">
              <a:extLst>
                <a:ext uri="{FF2B5EF4-FFF2-40B4-BE49-F238E27FC236}">
                  <a16:creationId xmlns:a16="http://schemas.microsoft.com/office/drawing/2014/main" id="{6A0FD5B6-56B7-4F6D-A428-878D16F71C3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93" y="113"/>
              <a:ext cx="336" cy="0"/>
            </a:xfrm>
            <a:prstGeom prst="line">
              <a:avLst/>
            </a:prstGeom>
            <a:noFill/>
            <a:ln w="179640" cap="flat">
              <a:solidFill>
                <a:srgbClr val="FF0000"/>
              </a:solidFill>
              <a:round/>
              <a:headEnd/>
              <a:tailEnd/>
            </a:ln>
          </p:spPr>
        </p:cxnSp>
      </p:grpSp>
      <p:sp>
        <p:nvSpPr>
          <p:cNvPr id="200" name="AutoShape 3">
            <a:extLst>
              <a:ext uri="{FF2B5EF4-FFF2-40B4-BE49-F238E27FC236}">
                <a16:creationId xmlns:a16="http://schemas.microsoft.com/office/drawing/2014/main" id="{D54BD04F-B9DA-47DD-97D2-93B73FC4AB84}"/>
              </a:ext>
            </a:extLst>
          </p:cNvPr>
          <p:cNvSpPr>
            <a:spLocks noChangeArrowheads="1"/>
          </p:cNvSpPr>
          <p:nvPr/>
        </p:nvSpPr>
        <p:spPr bwMode="auto">
          <a:xfrm rot="16199998">
            <a:off x="2543290" y="13611686"/>
            <a:ext cx="1206432" cy="475035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129306" tIns="64653" rIns="129306" bIns="64653" anchor="ctr" anchorCtr="0" upright="1"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208" name="AutoShape 3">
            <a:extLst>
              <a:ext uri="{FF2B5EF4-FFF2-40B4-BE49-F238E27FC236}">
                <a16:creationId xmlns:a16="http://schemas.microsoft.com/office/drawing/2014/main" id="{D2854F53-D46F-49ED-972E-E98A114A2145}"/>
              </a:ext>
            </a:extLst>
          </p:cNvPr>
          <p:cNvSpPr>
            <a:spLocks noChangeArrowheads="1"/>
          </p:cNvSpPr>
          <p:nvPr/>
        </p:nvSpPr>
        <p:spPr bwMode="auto">
          <a:xfrm rot="16199998">
            <a:off x="5854942" y="13528332"/>
            <a:ext cx="1206432" cy="475035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129306" tIns="64653" rIns="129306" bIns="64653" anchor="ctr" anchorCtr="0" upright="1">
            <a:noAutofit/>
          </a:bodyPr>
          <a:lstStyle/>
          <a:p>
            <a:pPr>
              <a:defRPr/>
            </a:pPr>
            <a:endParaRPr lang="de-DE" sz="2550"/>
          </a:p>
        </p:txBody>
      </p:sp>
      <p:cxnSp>
        <p:nvCxnSpPr>
          <p:cNvPr id="209" name="Gerader Verbinder 11">
            <a:extLst>
              <a:ext uri="{FF2B5EF4-FFF2-40B4-BE49-F238E27FC236}">
                <a16:creationId xmlns:a16="http://schemas.microsoft.com/office/drawing/2014/main" id="{2E74C1F0-CFAA-49BC-A525-E5107D6097F3}"/>
              </a:ext>
            </a:extLst>
          </p:cNvPr>
          <p:cNvCxnSpPr>
            <a:cxnSpLocks/>
          </p:cNvCxnSpPr>
          <p:nvPr/>
        </p:nvCxnSpPr>
        <p:spPr bwMode="auto">
          <a:xfrm>
            <a:off x="804834" y="11864515"/>
            <a:ext cx="4791504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</p:spPr>
      </p:cxnSp>
      <p:sp>
        <p:nvSpPr>
          <p:cNvPr id="211" name="AutoShape 3">
            <a:extLst>
              <a:ext uri="{FF2B5EF4-FFF2-40B4-BE49-F238E27FC236}">
                <a16:creationId xmlns:a16="http://schemas.microsoft.com/office/drawing/2014/main" id="{FAEA68C8-E692-45A0-A41C-66DDF476548A}"/>
              </a:ext>
            </a:extLst>
          </p:cNvPr>
          <p:cNvSpPr>
            <a:spLocks noChangeArrowheads="1"/>
          </p:cNvSpPr>
          <p:nvPr/>
        </p:nvSpPr>
        <p:spPr bwMode="auto">
          <a:xfrm rot="16199998">
            <a:off x="13210203" y="13549629"/>
            <a:ext cx="1206432" cy="475035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129306" tIns="64653" rIns="129306" bIns="64653" anchor="ctr" anchorCtr="0" upright="1"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212" name="AutoShape 3">
            <a:extLst>
              <a:ext uri="{FF2B5EF4-FFF2-40B4-BE49-F238E27FC236}">
                <a16:creationId xmlns:a16="http://schemas.microsoft.com/office/drawing/2014/main" id="{F5EDF0FE-F66C-4702-BC09-5DA0CD26BF6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274364" y="15300806"/>
            <a:ext cx="1206432" cy="475035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129306" tIns="64653" rIns="129306" bIns="64653" anchor="ctr" anchorCtr="0" upright="1"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213" name="AutoShape 3">
            <a:extLst>
              <a:ext uri="{FF2B5EF4-FFF2-40B4-BE49-F238E27FC236}">
                <a16:creationId xmlns:a16="http://schemas.microsoft.com/office/drawing/2014/main" id="{B43A7FA8-4DDD-442C-99C4-2F8BF55369E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246023" y="15288448"/>
            <a:ext cx="1206432" cy="475035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129306" tIns="64653" rIns="129306" bIns="64653" anchor="ctr" anchorCtr="0" upright="1"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214" name="AutoShape 3">
            <a:extLst>
              <a:ext uri="{FF2B5EF4-FFF2-40B4-BE49-F238E27FC236}">
                <a16:creationId xmlns:a16="http://schemas.microsoft.com/office/drawing/2014/main" id="{3ADA7FEF-EE68-46E0-807C-3483FB2E798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1313347" y="15288448"/>
            <a:ext cx="1206432" cy="475035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129306" tIns="64653" rIns="129306" bIns="64653" anchor="ctr" anchorCtr="0" upright="1"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216" name="AutoShape 3">
            <a:extLst>
              <a:ext uri="{FF2B5EF4-FFF2-40B4-BE49-F238E27FC236}">
                <a16:creationId xmlns:a16="http://schemas.microsoft.com/office/drawing/2014/main" id="{061C736E-9BE0-4CE5-B1CD-8A009004BC22}"/>
              </a:ext>
            </a:extLst>
          </p:cNvPr>
          <p:cNvSpPr>
            <a:spLocks noChangeArrowheads="1"/>
          </p:cNvSpPr>
          <p:nvPr/>
        </p:nvSpPr>
        <p:spPr bwMode="auto">
          <a:xfrm rot="16199998">
            <a:off x="18289460" y="2972836"/>
            <a:ext cx="1206432" cy="475035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129306" tIns="64653" rIns="129306" bIns="64653" anchor="ctr" anchorCtr="0" upright="1"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219" name="AutoShape 3">
            <a:extLst>
              <a:ext uri="{FF2B5EF4-FFF2-40B4-BE49-F238E27FC236}">
                <a16:creationId xmlns:a16="http://schemas.microsoft.com/office/drawing/2014/main" id="{46ABDEEE-4095-44BB-8959-D0B07A1DEFA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6382729" y="5379745"/>
            <a:ext cx="1206432" cy="475035"/>
          </a:xfrm>
          <a:prstGeom prst="roundRect">
            <a:avLst>
              <a:gd name="adj" fmla="val 20000"/>
            </a:avLst>
          </a:prstGeom>
          <a:solidFill>
            <a:srgbClr val="D0CECE"/>
          </a:solidFill>
          <a:ln w="3240" cap="sq">
            <a:noFill/>
            <a:miter lim="800000"/>
            <a:headEnd/>
            <a:tailEnd/>
          </a:ln>
        </p:spPr>
        <p:txBody>
          <a:bodyPr rot="0" vert="horz" wrap="none" lIns="129306" tIns="64653" rIns="129306" bIns="64653" anchor="ctr" anchorCtr="0" upright="1">
            <a:noAutofit/>
          </a:bodyPr>
          <a:lstStyle/>
          <a:p>
            <a:pPr>
              <a:defRPr/>
            </a:pPr>
            <a:endParaRPr lang="de-DE" sz="2550"/>
          </a:p>
        </p:txBody>
      </p:sp>
      <p:sp>
        <p:nvSpPr>
          <p:cNvPr id="220" name="Textfeld 18">
            <a:extLst>
              <a:ext uri="{FF2B5EF4-FFF2-40B4-BE49-F238E27FC236}">
                <a16:creationId xmlns:a16="http://schemas.microsoft.com/office/drawing/2014/main" id="{BF826087-9B0A-43BD-9DEF-804E452A5EC0}"/>
              </a:ext>
            </a:extLst>
          </p:cNvPr>
          <p:cNvSpPr>
            <a:spLocks/>
          </p:cNvSpPr>
          <p:nvPr/>
        </p:nvSpPr>
        <p:spPr bwMode="auto">
          <a:xfrm>
            <a:off x="804834" y="13323059"/>
            <a:ext cx="2258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/>
              <a:t>A code must be placed here, but which one?</a:t>
            </a:r>
            <a:endParaRPr sz="2000" dirty="0"/>
          </a:p>
        </p:txBody>
      </p:sp>
      <p:sp>
        <p:nvSpPr>
          <p:cNvPr id="221" name="Textfeld 18">
            <a:extLst>
              <a:ext uri="{FF2B5EF4-FFF2-40B4-BE49-F238E27FC236}">
                <a16:creationId xmlns:a16="http://schemas.microsoft.com/office/drawing/2014/main" id="{CDBC961A-64E3-4C0C-BF03-43251FF02BE2}"/>
              </a:ext>
            </a:extLst>
          </p:cNvPr>
          <p:cNvSpPr>
            <a:spLocks/>
          </p:cNvSpPr>
          <p:nvPr/>
        </p:nvSpPr>
        <p:spPr bwMode="auto">
          <a:xfrm>
            <a:off x="3818675" y="15752822"/>
            <a:ext cx="2258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/>
              <a:t>A code must be placed here, but which one?</a:t>
            </a:r>
            <a:endParaRPr sz="2000" dirty="0"/>
          </a:p>
        </p:txBody>
      </p:sp>
      <p:sp>
        <p:nvSpPr>
          <p:cNvPr id="222" name="Textfeld 18">
            <a:extLst>
              <a:ext uri="{FF2B5EF4-FFF2-40B4-BE49-F238E27FC236}">
                <a16:creationId xmlns:a16="http://schemas.microsoft.com/office/drawing/2014/main" id="{32022522-1CB7-4ED7-823B-0D64A99FE62D}"/>
              </a:ext>
            </a:extLst>
          </p:cNvPr>
          <p:cNvSpPr>
            <a:spLocks/>
          </p:cNvSpPr>
          <p:nvPr/>
        </p:nvSpPr>
        <p:spPr bwMode="auto">
          <a:xfrm>
            <a:off x="3878555" y="13208536"/>
            <a:ext cx="2258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/>
              <a:t>A code must be placed here, but which one?</a:t>
            </a:r>
            <a:endParaRPr sz="2000" dirty="0"/>
          </a:p>
        </p:txBody>
      </p:sp>
      <p:sp>
        <p:nvSpPr>
          <p:cNvPr id="223" name="Textfeld 18">
            <a:extLst>
              <a:ext uri="{FF2B5EF4-FFF2-40B4-BE49-F238E27FC236}">
                <a16:creationId xmlns:a16="http://schemas.microsoft.com/office/drawing/2014/main" id="{03AEEB74-84A8-497A-B9C5-63D156022442}"/>
              </a:ext>
            </a:extLst>
          </p:cNvPr>
          <p:cNvSpPr>
            <a:spLocks/>
          </p:cNvSpPr>
          <p:nvPr/>
        </p:nvSpPr>
        <p:spPr bwMode="auto">
          <a:xfrm>
            <a:off x="6688769" y="15754946"/>
            <a:ext cx="2258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/>
              <a:t>A code must be placed here, but which one?</a:t>
            </a:r>
            <a:endParaRPr sz="2000" dirty="0"/>
          </a:p>
        </p:txBody>
      </p:sp>
      <p:sp>
        <p:nvSpPr>
          <p:cNvPr id="224" name="Textfeld 18">
            <a:extLst>
              <a:ext uri="{FF2B5EF4-FFF2-40B4-BE49-F238E27FC236}">
                <a16:creationId xmlns:a16="http://schemas.microsoft.com/office/drawing/2014/main" id="{CA960252-FC9E-4836-96CD-B7772FC098BB}"/>
              </a:ext>
            </a:extLst>
          </p:cNvPr>
          <p:cNvSpPr>
            <a:spLocks/>
          </p:cNvSpPr>
          <p:nvPr/>
        </p:nvSpPr>
        <p:spPr bwMode="auto">
          <a:xfrm>
            <a:off x="10678101" y="15752822"/>
            <a:ext cx="2258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/>
              <a:t>A code must be placed here, but which one?</a:t>
            </a:r>
            <a:endParaRPr sz="2000" dirty="0"/>
          </a:p>
        </p:txBody>
      </p:sp>
      <p:sp>
        <p:nvSpPr>
          <p:cNvPr id="225" name="Textfeld 18">
            <a:extLst>
              <a:ext uri="{FF2B5EF4-FFF2-40B4-BE49-F238E27FC236}">
                <a16:creationId xmlns:a16="http://schemas.microsoft.com/office/drawing/2014/main" id="{A73B52AC-7B05-4B5F-A9C1-0DCA325AE06A}"/>
              </a:ext>
            </a:extLst>
          </p:cNvPr>
          <p:cNvSpPr>
            <a:spLocks/>
          </p:cNvSpPr>
          <p:nvPr/>
        </p:nvSpPr>
        <p:spPr bwMode="auto">
          <a:xfrm>
            <a:off x="11450367" y="13204376"/>
            <a:ext cx="2258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/>
              <a:t>A code must be placed here, but which one?</a:t>
            </a:r>
            <a:endParaRPr sz="2000" dirty="0"/>
          </a:p>
        </p:txBody>
      </p:sp>
      <p:sp>
        <p:nvSpPr>
          <p:cNvPr id="226" name="Textfeld 18">
            <a:extLst>
              <a:ext uri="{FF2B5EF4-FFF2-40B4-BE49-F238E27FC236}">
                <a16:creationId xmlns:a16="http://schemas.microsoft.com/office/drawing/2014/main" id="{F89D7C5A-1458-425E-905A-A40ABB73F42A}"/>
              </a:ext>
            </a:extLst>
          </p:cNvPr>
          <p:cNvSpPr>
            <a:spLocks/>
          </p:cNvSpPr>
          <p:nvPr/>
        </p:nvSpPr>
        <p:spPr bwMode="auto">
          <a:xfrm>
            <a:off x="15920196" y="5925916"/>
            <a:ext cx="2258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/>
              <a:t>A code must be placed here, but which one?</a:t>
            </a:r>
            <a:endParaRPr sz="2000" dirty="0"/>
          </a:p>
        </p:txBody>
      </p:sp>
      <p:sp>
        <p:nvSpPr>
          <p:cNvPr id="227" name="Textfeld 18">
            <a:extLst>
              <a:ext uri="{FF2B5EF4-FFF2-40B4-BE49-F238E27FC236}">
                <a16:creationId xmlns:a16="http://schemas.microsoft.com/office/drawing/2014/main" id="{3B1DE2F5-F29E-4E2D-8F81-F7BC93F3E3EE}"/>
              </a:ext>
            </a:extLst>
          </p:cNvPr>
          <p:cNvSpPr>
            <a:spLocks/>
          </p:cNvSpPr>
          <p:nvPr/>
        </p:nvSpPr>
        <p:spPr bwMode="auto">
          <a:xfrm>
            <a:off x="16579645" y="2727474"/>
            <a:ext cx="2258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/>
              <a:t>A code must be placed here, but which one?</a:t>
            </a:r>
            <a:endParaRPr sz="2000" dirty="0"/>
          </a:p>
        </p:txBody>
      </p:sp>
      <p:sp>
        <p:nvSpPr>
          <p:cNvPr id="230" name="Textfeld 229">
            <a:extLst>
              <a:ext uri="{FF2B5EF4-FFF2-40B4-BE49-F238E27FC236}">
                <a16:creationId xmlns:a16="http://schemas.microsoft.com/office/drawing/2014/main" id="{8F0BCC29-7305-4E85-8C23-C5CE0050AC84}"/>
              </a:ext>
            </a:extLst>
          </p:cNvPr>
          <p:cNvSpPr txBox="1"/>
          <p:nvPr/>
        </p:nvSpPr>
        <p:spPr>
          <a:xfrm>
            <a:off x="13428810" y="19921970"/>
            <a:ext cx="358663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3200" dirty="0"/>
              <a:t>Kalibrierungspunkt</a:t>
            </a:r>
          </a:p>
        </p:txBody>
      </p:sp>
      <p:sp>
        <p:nvSpPr>
          <p:cNvPr id="233" name="Ellipse 232">
            <a:extLst>
              <a:ext uri="{FF2B5EF4-FFF2-40B4-BE49-F238E27FC236}">
                <a16:creationId xmlns:a16="http://schemas.microsoft.com/office/drawing/2014/main" id="{708B1D02-4115-4970-B713-E9C87BDCF1F5}"/>
              </a:ext>
            </a:extLst>
          </p:cNvPr>
          <p:cNvSpPr/>
          <p:nvPr/>
        </p:nvSpPr>
        <p:spPr>
          <a:xfrm>
            <a:off x="1934138" y="6941580"/>
            <a:ext cx="2340224" cy="23841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4" name="Ellipse 233">
            <a:extLst>
              <a:ext uri="{FF2B5EF4-FFF2-40B4-BE49-F238E27FC236}">
                <a16:creationId xmlns:a16="http://schemas.microsoft.com/office/drawing/2014/main" id="{ADFB3D01-66EC-496F-B39B-C516502783AB}"/>
              </a:ext>
            </a:extLst>
          </p:cNvPr>
          <p:cNvSpPr/>
          <p:nvPr/>
        </p:nvSpPr>
        <p:spPr>
          <a:xfrm>
            <a:off x="9670737" y="10489641"/>
            <a:ext cx="2340224" cy="23841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5" name="Ellipse 234">
            <a:extLst>
              <a:ext uri="{FF2B5EF4-FFF2-40B4-BE49-F238E27FC236}">
                <a16:creationId xmlns:a16="http://schemas.microsoft.com/office/drawing/2014/main" id="{15800E37-25A0-474F-BEF4-8F3EF05AECDF}"/>
              </a:ext>
            </a:extLst>
          </p:cNvPr>
          <p:cNvSpPr/>
          <p:nvPr/>
        </p:nvSpPr>
        <p:spPr>
          <a:xfrm>
            <a:off x="17118130" y="10472485"/>
            <a:ext cx="2340224" cy="238417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0926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100</Words>
  <Application>Microsoft Office PowerPoint</Application>
  <DocSecurity>0</DocSecurity>
  <PresentationFormat>Benutzerdefiniert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Fehrmann, Raphael</dc:creator>
  <cp:keywords/>
  <dc:description/>
  <cp:lastModifiedBy>Anna Ludwig</cp:lastModifiedBy>
  <cp:revision>18</cp:revision>
  <dcterms:created xsi:type="dcterms:W3CDTF">2020-12-10T10:49:50Z</dcterms:created>
  <dcterms:modified xsi:type="dcterms:W3CDTF">2021-03-08T17:51:57Z</dcterms:modified>
  <cp:category/>
  <dc:identifier/>
  <cp:contentStatus/>
  <dc:language/>
  <cp:version/>
</cp:coreProperties>
</file>