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0066"/>
    <a:srgbClr val="0AE624"/>
    <a:srgbClr val="FF620A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6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6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9E14E-F358-43BB-91EF-D2307195F270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0B20-6A9A-4728-A2D8-EB3C8712E3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1536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9E14E-F358-43BB-91EF-D2307195F270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0B20-6A9A-4728-A2D8-EB3C8712E3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5963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9E14E-F358-43BB-91EF-D2307195F270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0B20-6A9A-4728-A2D8-EB3C8712E3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7474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9E14E-F358-43BB-91EF-D2307195F270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0B20-6A9A-4728-A2D8-EB3C8712E3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905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9E14E-F358-43BB-91EF-D2307195F270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0B20-6A9A-4728-A2D8-EB3C8712E3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1764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9E14E-F358-43BB-91EF-D2307195F270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0B20-6A9A-4728-A2D8-EB3C8712E3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512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9E14E-F358-43BB-91EF-D2307195F270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0B20-6A9A-4728-A2D8-EB3C8712E3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900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9E14E-F358-43BB-91EF-D2307195F270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0B20-6A9A-4728-A2D8-EB3C8712E3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6523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9E14E-F358-43BB-91EF-D2307195F270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0B20-6A9A-4728-A2D8-EB3C8712E3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632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9E14E-F358-43BB-91EF-D2307195F270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0B20-6A9A-4728-A2D8-EB3C8712E3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3057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9E14E-F358-43BB-91EF-D2307195F270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0B20-6A9A-4728-A2D8-EB3C8712E3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9276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9E14E-F358-43BB-91EF-D2307195F270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D0B20-6A9A-4728-A2D8-EB3C8712E3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1700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43EDCB9-1224-42C3-A87E-14DC3C9019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2000"/>
                    </a14:imgEffect>
                    <a14:imgEffect>
                      <a14:brightnessContrast brigh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0857"/>
          <a:stretch/>
        </p:blipFill>
        <p:spPr>
          <a:xfrm>
            <a:off x="0" y="0"/>
            <a:ext cx="9960159" cy="6886770"/>
          </a:xfrm>
          <a:prstGeom prst="rect">
            <a:avLst/>
          </a:prstGeom>
          <a:effectLst>
            <a:outerShdw blurRad="990600" dist="50800" dir="5400000" algn="ctr" rotWithShape="0">
              <a:srgbClr val="000000"/>
            </a:outerShdw>
          </a:effectLst>
        </p:spPr>
      </p:pic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7915DB32-9DF2-4F1A-9445-6C4C6D663459}"/>
              </a:ext>
            </a:extLst>
          </p:cNvPr>
          <p:cNvGrpSpPr/>
          <p:nvPr/>
        </p:nvGrpSpPr>
        <p:grpSpPr>
          <a:xfrm rot="16200000">
            <a:off x="1627994" y="-1400098"/>
            <a:ext cx="6641688" cy="9731445"/>
            <a:chOff x="110267" y="86061"/>
            <a:chExt cx="6637468" cy="9755155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EC02BF43-8E3E-4258-A3F0-86386822A9A9}"/>
                </a:ext>
              </a:extLst>
            </p:cNvPr>
            <p:cNvSpPr/>
            <p:nvPr/>
          </p:nvSpPr>
          <p:spPr>
            <a:xfrm>
              <a:off x="110267" y="86061"/>
              <a:ext cx="6637468" cy="9714155"/>
            </a:xfrm>
            <a:prstGeom prst="rect">
              <a:avLst/>
            </a:prstGeom>
            <a:noFill/>
            <a:ln w="50800">
              <a:solidFill>
                <a:schemeClr val="bg1">
                  <a:alpha val="6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46"/>
            </a:p>
          </p:txBody>
        </p: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D15F10DE-8F9A-41FD-9378-2985FEA6E9FA}"/>
                </a:ext>
              </a:extLst>
            </p:cNvPr>
            <p:cNvCxnSpPr>
              <a:stCxn id="6" idx="1"/>
              <a:endCxn id="6" idx="3"/>
            </p:cNvCxnSpPr>
            <p:nvPr/>
          </p:nvCxnSpPr>
          <p:spPr>
            <a:xfrm>
              <a:off x="110267" y="4943139"/>
              <a:ext cx="6637468" cy="0"/>
            </a:xfrm>
            <a:prstGeom prst="line">
              <a:avLst/>
            </a:prstGeom>
            <a:ln w="38100">
              <a:solidFill>
                <a:schemeClr val="bg1">
                  <a:alpha val="6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4B449ADE-59E6-4CD9-BD3D-94948BBF8B4D}"/>
                </a:ext>
              </a:extLst>
            </p:cNvPr>
            <p:cNvSpPr/>
            <p:nvPr/>
          </p:nvSpPr>
          <p:spPr>
            <a:xfrm>
              <a:off x="2553204" y="4062861"/>
              <a:ext cx="1800000" cy="1800000"/>
            </a:xfrm>
            <a:prstGeom prst="ellipse">
              <a:avLst/>
            </a:prstGeom>
            <a:noFill/>
            <a:ln w="38100">
              <a:solidFill>
                <a:schemeClr val="bg1">
                  <a:alpha val="6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46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3E53506-335D-4250-BBC6-A6E96F5CA708}"/>
                </a:ext>
              </a:extLst>
            </p:cNvPr>
            <p:cNvSpPr/>
            <p:nvPr/>
          </p:nvSpPr>
          <p:spPr>
            <a:xfrm>
              <a:off x="2553204" y="1614600"/>
              <a:ext cx="1800000" cy="1800000"/>
            </a:xfrm>
            <a:prstGeom prst="ellipse">
              <a:avLst/>
            </a:prstGeom>
            <a:noFill/>
            <a:ln w="38100">
              <a:solidFill>
                <a:schemeClr val="bg1">
                  <a:alpha val="6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46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60EAA307-8E7D-4FD9-9C92-4DF2836CF509}"/>
                </a:ext>
              </a:extLst>
            </p:cNvPr>
            <p:cNvSpPr/>
            <p:nvPr/>
          </p:nvSpPr>
          <p:spPr>
            <a:xfrm>
              <a:off x="2553204" y="6514653"/>
              <a:ext cx="1800000" cy="1800000"/>
            </a:xfrm>
            <a:prstGeom prst="ellipse">
              <a:avLst/>
            </a:prstGeom>
            <a:noFill/>
            <a:ln w="38100">
              <a:solidFill>
                <a:schemeClr val="bg1">
                  <a:alpha val="6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46"/>
            </a:p>
          </p:txBody>
        </p:sp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2DCEB197-3B5C-4EC8-8A2E-7B5FC4F0D63E}"/>
                </a:ext>
              </a:extLst>
            </p:cNvPr>
            <p:cNvCxnSpPr>
              <a:cxnSpLocks/>
            </p:cNvCxnSpPr>
            <p:nvPr/>
          </p:nvCxnSpPr>
          <p:spPr>
            <a:xfrm>
              <a:off x="2747684" y="362174"/>
              <a:ext cx="1418216" cy="0"/>
            </a:xfrm>
            <a:prstGeom prst="line">
              <a:avLst/>
            </a:prstGeom>
            <a:ln w="38100">
              <a:solidFill>
                <a:schemeClr val="bg1">
                  <a:alpha val="6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EE246BD7-3CAD-4D3C-8A94-FD6F27CFBE68}"/>
                </a:ext>
              </a:extLst>
            </p:cNvPr>
            <p:cNvCxnSpPr>
              <a:cxnSpLocks/>
              <a:stCxn id="13" idx="6"/>
            </p:cNvCxnSpPr>
            <p:nvPr/>
          </p:nvCxnSpPr>
          <p:spPr>
            <a:xfrm>
              <a:off x="4353204" y="7414653"/>
              <a:ext cx="554974" cy="2360938"/>
            </a:xfrm>
            <a:prstGeom prst="line">
              <a:avLst/>
            </a:prstGeom>
            <a:ln w="38100">
              <a:solidFill>
                <a:schemeClr val="bg1">
                  <a:alpha val="6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B75F77C2-6210-46BC-BE22-EA2F0640D689}"/>
                </a:ext>
              </a:extLst>
            </p:cNvPr>
            <p:cNvCxnSpPr>
              <a:cxnSpLocks/>
            </p:cNvCxnSpPr>
            <p:nvPr/>
          </p:nvCxnSpPr>
          <p:spPr>
            <a:xfrm>
              <a:off x="2553204" y="2514600"/>
              <a:ext cx="1800000" cy="0"/>
            </a:xfrm>
            <a:prstGeom prst="line">
              <a:avLst/>
            </a:prstGeom>
            <a:ln w="38100">
              <a:solidFill>
                <a:schemeClr val="bg1">
                  <a:alpha val="6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r Verbinder 16">
              <a:extLst>
                <a:ext uri="{FF2B5EF4-FFF2-40B4-BE49-F238E27FC236}">
                  <a16:creationId xmlns:a16="http://schemas.microsoft.com/office/drawing/2014/main" id="{48D5626B-8E29-4740-9010-9EE434B46225}"/>
                </a:ext>
              </a:extLst>
            </p:cNvPr>
            <p:cNvCxnSpPr>
              <a:cxnSpLocks/>
            </p:cNvCxnSpPr>
            <p:nvPr/>
          </p:nvCxnSpPr>
          <p:spPr>
            <a:xfrm>
              <a:off x="2553204" y="7414653"/>
              <a:ext cx="1800000" cy="0"/>
            </a:xfrm>
            <a:prstGeom prst="line">
              <a:avLst/>
            </a:prstGeom>
            <a:ln w="38100">
              <a:solidFill>
                <a:schemeClr val="bg1">
                  <a:alpha val="6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>
              <a:extLst>
                <a:ext uri="{FF2B5EF4-FFF2-40B4-BE49-F238E27FC236}">
                  <a16:creationId xmlns:a16="http://schemas.microsoft.com/office/drawing/2014/main" id="{D224B967-62D0-4C4B-AD57-B9AE68E749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00432" y="7398280"/>
              <a:ext cx="452772" cy="2442936"/>
            </a:xfrm>
            <a:prstGeom prst="line">
              <a:avLst/>
            </a:prstGeom>
            <a:ln w="38100">
              <a:solidFill>
                <a:schemeClr val="bg1">
                  <a:alpha val="6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>
              <a:extLst>
                <a:ext uri="{FF2B5EF4-FFF2-40B4-BE49-F238E27FC236}">
                  <a16:creationId xmlns:a16="http://schemas.microsoft.com/office/drawing/2014/main" id="{A381282D-EBF7-4595-8A3A-3CA0B4E81C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53204" y="153662"/>
              <a:ext cx="436640" cy="2334337"/>
            </a:xfrm>
            <a:prstGeom prst="line">
              <a:avLst/>
            </a:prstGeom>
            <a:ln w="38100">
              <a:solidFill>
                <a:schemeClr val="bg1">
                  <a:alpha val="6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r Verbinder 23">
              <a:extLst>
                <a:ext uri="{FF2B5EF4-FFF2-40B4-BE49-F238E27FC236}">
                  <a16:creationId xmlns:a16="http://schemas.microsoft.com/office/drawing/2014/main" id="{84CD52C4-4AD5-4BC7-8EBC-7F26643D97BE}"/>
                </a:ext>
              </a:extLst>
            </p:cNvPr>
            <p:cNvCxnSpPr>
              <a:cxnSpLocks/>
            </p:cNvCxnSpPr>
            <p:nvPr/>
          </p:nvCxnSpPr>
          <p:spPr>
            <a:xfrm>
              <a:off x="1998230" y="127061"/>
              <a:ext cx="554974" cy="2360938"/>
            </a:xfrm>
            <a:prstGeom prst="line">
              <a:avLst/>
            </a:prstGeom>
            <a:ln w="38100">
              <a:solidFill>
                <a:schemeClr val="bg1">
                  <a:alpha val="6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C1634B62-4CCE-4E18-8AF4-00831DB31874}"/>
                </a:ext>
              </a:extLst>
            </p:cNvPr>
            <p:cNvCxnSpPr>
              <a:cxnSpLocks/>
            </p:cNvCxnSpPr>
            <p:nvPr/>
          </p:nvCxnSpPr>
          <p:spPr>
            <a:xfrm>
              <a:off x="2719892" y="9550998"/>
              <a:ext cx="1418216" cy="0"/>
            </a:xfrm>
            <a:prstGeom prst="line">
              <a:avLst/>
            </a:prstGeom>
            <a:ln w="38100">
              <a:solidFill>
                <a:schemeClr val="bg1">
                  <a:alpha val="6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3067B153-A2DB-4549-9273-35E66FC0A080}"/>
                </a:ext>
              </a:extLst>
            </p:cNvPr>
            <p:cNvSpPr/>
            <p:nvPr/>
          </p:nvSpPr>
          <p:spPr>
            <a:xfrm>
              <a:off x="3249000" y="388776"/>
              <a:ext cx="360000" cy="360000"/>
            </a:xfrm>
            <a:prstGeom prst="ellipse">
              <a:avLst/>
            </a:prstGeom>
            <a:noFill/>
            <a:ln w="38100">
              <a:solidFill>
                <a:schemeClr val="bg1">
                  <a:alpha val="6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46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6C0F888E-16D2-4B52-BC02-E8E514C60B7D}"/>
                </a:ext>
              </a:extLst>
            </p:cNvPr>
            <p:cNvSpPr/>
            <p:nvPr/>
          </p:nvSpPr>
          <p:spPr>
            <a:xfrm>
              <a:off x="3249000" y="9157245"/>
              <a:ext cx="360000" cy="360000"/>
            </a:xfrm>
            <a:prstGeom prst="ellipse">
              <a:avLst/>
            </a:prstGeom>
            <a:noFill/>
            <a:ln w="38100">
              <a:solidFill>
                <a:schemeClr val="bg1">
                  <a:alpha val="6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46"/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6BB93D3E-F53B-4BEB-B5BD-7FB1EE59A395}"/>
              </a:ext>
            </a:extLst>
          </p:cNvPr>
          <p:cNvSpPr txBox="1"/>
          <p:nvPr/>
        </p:nvSpPr>
        <p:spPr>
          <a:xfrm>
            <a:off x="3681137" y="257664"/>
            <a:ext cx="2494501" cy="369332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Aufbau Biathlonrennen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49F4896-214F-45BC-9E4C-4CF5459899C9}"/>
              </a:ext>
            </a:extLst>
          </p:cNvPr>
          <p:cNvSpPr txBox="1"/>
          <p:nvPr/>
        </p:nvSpPr>
        <p:spPr>
          <a:xfrm>
            <a:off x="226138" y="302771"/>
            <a:ext cx="1278527" cy="1200329"/>
          </a:xfrm>
          <a:prstGeom prst="rect">
            <a:avLst/>
          </a:prstGeom>
          <a:solidFill>
            <a:schemeClr val="accent1">
              <a:alpha val="60000"/>
            </a:schemeClr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Station 1</a:t>
            </a:r>
          </a:p>
          <a:p>
            <a:r>
              <a:rPr lang="de-DE" dirty="0"/>
              <a:t>„Torwand“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0907237-96DB-44A6-8FD5-CE1E5548D904}"/>
              </a:ext>
            </a:extLst>
          </p:cNvPr>
          <p:cNvSpPr txBox="1"/>
          <p:nvPr/>
        </p:nvSpPr>
        <p:spPr>
          <a:xfrm>
            <a:off x="251409" y="1724044"/>
            <a:ext cx="1278527" cy="1200329"/>
          </a:xfrm>
          <a:prstGeom prst="rect">
            <a:avLst/>
          </a:prstGeom>
          <a:solidFill>
            <a:schemeClr val="accent1">
              <a:alpha val="60000"/>
            </a:schemeClr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Station 2</a:t>
            </a:r>
          </a:p>
          <a:p>
            <a:r>
              <a:rPr lang="de-DE" dirty="0"/>
              <a:t>„Hütchen-</a:t>
            </a:r>
            <a:r>
              <a:rPr lang="de-DE" dirty="0" err="1"/>
              <a:t>zielwurf</a:t>
            </a:r>
            <a:r>
              <a:rPr lang="de-DE" dirty="0"/>
              <a:t>“</a:t>
            </a:r>
          </a:p>
          <a:p>
            <a:endParaRPr lang="de-DE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4C312970-636B-46C4-9FBA-98A5B0F20A96}"/>
              </a:ext>
            </a:extLst>
          </p:cNvPr>
          <p:cNvSpPr txBox="1"/>
          <p:nvPr/>
        </p:nvSpPr>
        <p:spPr>
          <a:xfrm>
            <a:off x="226138" y="5438420"/>
            <a:ext cx="1278527" cy="1200329"/>
          </a:xfrm>
          <a:prstGeom prst="rect">
            <a:avLst/>
          </a:prstGeom>
          <a:solidFill>
            <a:schemeClr val="accent1">
              <a:alpha val="60000"/>
            </a:schemeClr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Station 4</a:t>
            </a:r>
          </a:p>
          <a:p>
            <a:r>
              <a:rPr lang="de-DE" dirty="0"/>
              <a:t>„Pässe“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AF295296-76AD-4D7A-A02B-82790C53DDA5}"/>
              </a:ext>
            </a:extLst>
          </p:cNvPr>
          <p:cNvSpPr txBox="1"/>
          <p:nvPr/>
        </p:nvSpPr>
        <p:spPr>
          <a:xfrm>
            <a:off x="231874" y="4019476"/>
            <a:ext cx="1278527" cy="1200329"/>
          </a:xfrm>
          <a:prstGeom prst="rect">
            <a:avLst/>
          </a:prstGeom>
          <a:solidFill>
            <a:schemeClr val="accent1">
              <a:alpha val="60000"/>
            </a:schemeClr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Station 3</a:t>
            </a:r>
          </a:p>
          <a:p>
            <a:r>
              <a:rPr lang="de-DE" dirty="0"/>
              <a:t>„Medizin-ball-</a:t>
            </a:r>
            <a:r>
              <a:rPr lang="de-DE" dirty="0" err="1"/>
              <a:t>weitwurf</a:t>
            </a:r>
            <a:r>
              <a:rPr lang="de-DE" dirty="0"/>
              <a:t>“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71868644-CACB-46FC-8091-AB2299A997E0}"/>
              </a:ext>
            </a:extLst>
          </p:cNvPr>
          <p:cNvSpPr txBox="1"/>
          <p:nvPr/>
        </p:nvSpPr>
        <p:spPr>
          <a:xfrm>
            <a:off x="8350496" y="5438420"/>
            <a:ext cx="1278527" cy="1200329"/>
          </a:xfrm>
          <a:prstGeom prst="rect">
            <a:avLst/>
          </a:prstGeom>
          <a:solidFill>
            <a:schemeClr val="accent1">
              <a:alpha val="60000"/>
            </a:schemeClr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Station 8</a:t>
            </a:r>
          </a:p>
          <a:p>
            <a:r>
              <a:rPr lang="de-DE" dirty="0"/>
              <a:t>„Becher-wurf“</a:t>
            </a:r>
          </a:p>
          <a:p>
            <a:endParaRPr lang="de-DE" dirty="0"/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CA9197CC-3AA4-4779-A7E5-28A870D20513}"/>
              </a:ext>
            </a:extLst>
          </p:cNvPr>
          <p:cNvSpPr txBox="1"/>
          <p:nvPr/>
        </p:nvSpPr>
        <p:spPr>
          <a:xfrm>
            <a:off x="8363960" y="4019477"/>
            <a:ext cx="1278527" cy="1200329"/>
          </a:xfrm>
          <a:prstGeom prst="rect">
            <a:avLst/>
          </a:prstGeom>
          <a:solidFill>
            <a:schemeClr val="accent1">
              <a:alpha val="60000"/>
            </a:schemeClr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Station 7</a:t>
            </a:r>
          </a:p>
          <a:p>
            <a:r>
              <a:rPr lang="de-DE" dirty="0"/>
              <a:t>„Abwurf“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E5475E1-F6FF-443B-954B-9DA05B2FD2FD}"/>
              </a:ext>
            </a:extLst>
          </p:cNvPr>
          <p:cNvSpPr txBox="1"/>
          <p:nvPr/>
        </p:nvSpPr>
        <p:spPr>
          <a:xfrm>
            <a:off x="8350497" y="1722705"/>
            <a:ext cx="1278527" cy="1200329"/>
          </a:xfrm>
          <a:prstGeom prst="rect">
            <a:avLst/>
          </a:prstGeom>
          <a:solidFill>
            <a:schemeClr val="accent1">
              <a:alpha val="60000"/>
            </a:schemeClr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Station 6</a:t>
            </a:r>
          </a:p>
          <a:p>
            <a:r>
              <a:rPr lang="de-DE" dirty="0"/>
              <a:t>„Fangen“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8349BB62-2A84-4245-AFD9-CA330D02CD59}"/>
              </a:ext>
            </a:extLst>
          </p:cNvPr>
          <p:cNvSpPr txBox="1"/>
          <p:nvPr/>
        </p:nvSpPr>
        <p:spPr>
          <a:xfrm>
            <a:off x="8350497" y="307144"/>
            <a:ext cx="1278527" cy="1200329"/>
          </a:xfrm>
          <a:prstGeom prst="rect">
            <a:avLst/>
          </a:prstGeom>
          <a:solidFill>
            <a:schemeClr val="accent1">
              <a:alpha val="60000"/>
            </a:schemeClr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Station 5</a:t>
            </a:r>
          </a:p>
          <a:p>
            <a:r>
              <a:rPr lang="de-DE" dirty="0"/>
              <a:t>„Frisbee“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D29CE343-8035-43A0-94A0-C20418585D0D}"/>
              </a:ext>
            </a:extLst>
          </p:cNvPr>
          <p:cNvSpPr/>
          <p:nvPr/>
        </p:nvSpPr>
        <p:spPr>
          <a:xfrm>
            <a:off x="2071561" y="825388"/>
            <a:ext cx="5777713" cy="5243639"/>
          </a:xfrm>
          <a:prstGeom prst="roundRect">
            <a:avLst/>
          </a:prstGeom>
          <a:noFill/>
          <a:ln w="66675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D996F405-5C62-4C3D-9E93-58AAD4ABB893}"/>
              </a:ext>
            </a:extLst>
          </p:cNvPr>
          <p:cNvCxnSpPr/>
          <p:nvPr/>
        </p:nvCxnSpPr>
        <p:spPr>
          <a:xfrm>
            <a:off x="1908239" y="2707493"/>
            <a:ext cx="0" cy="1641349"/>
          </a:xfrm>
          <a:prstGeom prst="straightConnector1">
            <a:avLst/>
          </a:prstGeom>
          <a:ln w="6350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AD88B42F-30FC-4450-AA5A-3919CB7127BE}"/>
              </a:ext>
            </a:extLst>
          </p:cNvPr>
          <p:cNvCxnSpPr>
            <a:cxnSpLocks/>
          </p:cNvCxnSpPr>
          <p:nvPr/>
        </p:nvCxnSpPr>
        <p:spPr>
          <a:xfrm flipV="1">
            <a:off x="8023685" y="2676266"/>
            <a:ext cx="0" cy="1717209"/>
          </a:xfrm>
          <a:prstGeom prst="straightConnector1">
            <a:avLst/>
          </a:prstGeom>
          <a:ln w="6350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Ellipse 59">
            <a:extLst>
              <a:ext uri="{FF2B5EF4-FFF2-40B4-BE49-F238E27FC236}">
                <a16:creationId xmlns:a16="http://schemas.microsoft.com/office/drawing/2014/main" id="{BA992B49-016D-4CFA-AF57-223445A02FAA}"/>
              </a:ext>
            </a:extLst>
          </p:cNvPr>
          <p:cNvSpPr/>
          <p:nvPr/>
        </p:nvSpPr>
        <p:spPr>
          <a:xfrm>
            <a:off x="3574689" y="2082493"/>
            <a:ext cx="2740065" cy="2691123"/>
          </a:xfrm>
          <a:prstGeom prst="ellipse">
            <a:avLst/>
          </a:prstGeom>
          <a:noFill/>
          <a:ln w="63500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7" name="Gerade Verbindung mit Pfeil 66">
            <a:extLst>
              <a:ext uri="{FF2B5EF4-FFF2-40B4-BE49-F238E27FC236}">
                <a16:creationId xmlns:a16="http://schemas.microsoft.com/office/drawing/2014/main" id="{A6F5AB1C-095E-4116-8520-F9EACA2B3A33}"/>
              </a:ext>
            </a:extLst>
          </p:cNvPr>
          <p:cNvCxnSpPr>
            <a:cxnSpLocks/>
          </p:cNvCxnSpPr>
          <p:nvPr/>
        </p:nvCxnSpPr>
        <p:spPr>
          <a:xfrm flipH="1">
            <a:off x="3842540" y="1021892"/>
            <a:ext cx="993524" cy="1313072"/>
          </a:xfrm>
          <a:prstGeom prst="straightConnector1">
            <a:avLst/>
          </a:prstGeom>
          <a:ln w="635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>
            <a:extLst>
              <a:ext uri="{FF2B5EF4-FFF2-40B4-BE49-F238E27FC236}">
                <a16:creationId xmlns:a16="http://schemas.microsoft.com/office/drawing/2014/main" id="{FD2CB1AF-155E-455E-96EE-8EF587BC4536}"/>
              </a:ext>
            </a:extLst>
          </p:cNvPr>
          <p:cNvCxnSpPr>
            <a:cxnSpLocks/>
          </p:cNvCxnSpPr>
          <p:nvPr/>
        </p:nvCxnSpPr>
        <p:spPr>
          <a:xfrm flipH="1">
            <a:off x="5063169" y="1005860"/>
            <a:ext cx="30238" cy="1670406"/>
          </a:xfrm>
          <a:prstGeom prst="straightConnector1">
            <a:avLst/>
          </a:prstGeom>
          <a:ln w="635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9DA0C31C-BDF3-44DD-B82E-522A4544FD9C}"/>
              </a:ext>
            </a:extLst>
          </p:cNvPr>
          <p:cNvCxnSpPr>
            <a:cxnSpLocks/>
          </p:cNvCxnSpPr>
          <p:nvPr/>
        </p:nvCxnSpPr>
        <p:spPr>
          <a:xfrm flipV="1">
            <a:off x="4708703" y="4878738"/>
            <a:ext cx="589326" cy="23924"/>
          </a:xfrm>
          <a:prstGeom prst="straightConnector1">
            <a:avLst/>
          </a:prstGeom>
          <a:ln w="635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48220F13-24D2-4E88-A1B2-85AEB06B6899}"/>
              </a:ext>
            </a:extLst>
          </p:cNvPr>
          <p:cNvCxnSpPr>
            <a:cxnSpLocks/>
          </p:cNvCxnSpPr>
          <p:nvPr/>
        </p:nvCxnSpPr>
        <p:spPr>
          <a:xfrm flipV="1">
            <a:off x="6418536" y="3043328"/>
            <a:ext cx="3480" cy="609563"/>
          </a:xfrm>
          <a:prstGeom prst="straightConnector1">
            <a:avLst/>
          </a:prstGeom>
          <a:ln w="635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>
            <a:extLst>
              <a:ext uri="{FF2B5EF4-FFF2-40B4-BE49-F238E27FC236}">
                <a16:creationId xmlns:a16="http://schemas.microsoft.com/office/drawing/2014/main" id="{6AB7EE6C-8D10-4C3B-A543-FD74BAAD1173}"/>
              </a:ext>
            </a:extLst>
          </p:cNvPr>
          <p:cNvCxnSpPr>
            <a:cxnSpLocks/>
          </p:cNvCxnSpPr>
          <p:nvPr/>
        </p:nvCxnSpPr>
        <p:spPr>
          <a:xfrm>
            <a:off x="3457088" y="3187448"/>
            <a:ext cx="10339" cy="544093"/>
          </a:xfrm>
          <a:prstGeom prst="straightConnector1">
            <a:avLst/>
          </a:prstGeom>
          <a:ln w="635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>
            <a:extLst>
              <a:ext uri="{FF2B5EF4-FFF2-40B4-BE49-F238E27FC236}">
                <a16:creationId xmlns:a16="http://schemas.microsoft.com/office/drawing/2014/main" id="{113A4E67-0BBC-4E03-ADBF-842922B1730D}"/>
              </a:ext>
            </a:extLst>
          </p:cNvPr>
          <p:cNvCxnSpPr>
            <a:cxnSpLocks/>
          </p:cNvCxnSpPr>
          <p:nvPr/>
        </p:nvCxnSpPr>
        <p:spPr>
          <a:xfrm flipH="1" flipV="1">
            <a:off x="5396455" y="1675794"/>
            <a:ext cx="467381" cy="646197"/>
          </a:xfrm>
          <a:prstGeom prst="straightConnector1">
            <a:avLst/>
          </a:prstGeom>
          <a:ln w="635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>
            <a:extLst>
              <a:ext uri="{FF2B5EF4-FFF2-40B4-BE49-F238E27FC236}">
                <a16:creationId xmlns:a16="http://schemas.microsoft.com/office/drawing/2014/main" id="{C545601C-BFEF-4012-9500-403084431C9E}"/>
              </a:ext>
            </a:extLst>
          </p:cNvPr>
          <p:cNvCxnSpPr>
            <a:cxnSpLocks/>
          </p:cNvCxnSpPr>
          <p:nvPr/>
        </p:nvCxnSpPr>
        <p:spPr>
          <a:xfrm>
            <a:off x="1338452" y="687012"/>
            <a:ext cx="1003369" cy="207310"/>
          </a:xfrm>
          <a:prstGeom prst="straightConnector1">
            <a:avLst/>
          </a:prstGeom>
          <a:ln w="63500">
            <a:solidFill>
              <a:srgbClr val="0066FF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mit Pfeil 91">
            <a:extLst>
              <a:ext uri="{FF2B5EF4-FFF2-40B4-BE49-F238E27FC236}">
                <a16:creationId xmlns:a16="http://schemas.microsoft.com/office/drawing/2014/main" id="{C38AD954-8582-437E-96B8-B1E61A4E3C5E}"/>
              </a:ext>
            </a:extLst>
          </p:cNvPr>
          <p:cNvCxnSpPr>
            <a:cxnSpLocks/>
          </p:cNvCxnSpPr>
          <p:nvPr/>
        </p:nvCxnSpPr>
        <p:spPr>
          <a:xfrm>
            <a:off x="7503671" y="6044985"/>
            <a:ext cx="1006894" cy="346542"/>
          </a:xfrm>
          <a:prstGeom prst="straightConnector1">
            <a:avLst/>
          </a:prstGeom>
          <a:ln w="63500">
            <a:solidFill>
              <a:srgbClr val="0066FF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8040B374-AAFD-428E-9263-88885B5F02A6}"/>
              </a:ext>
            </a:extLst>
          </p:cNvPr>
          <p:cNvCxnSpPr>
            <a:cxnSpLocks/>
          </p:cNvCxnSpPr>
          <p:nvPr/>
        </p:nvCxnSpPr>
        <p:spPr>
          <a:xfrm flipV="1">
            <a:off x="1335191" y="5997852"/>
            <a:ext cx="1017915" cy="393677"/>
          </a:xfrm>
          <a:prstGeom prst="straightConnector1">
            <a:avLst/>
          </a:prstGeom>
          <a:ln w="63500">
            <a:solidFill>
              <a:srgbClr val="0066FF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34BB6F32-29D4-4096-A2A3-68C0C2CFFAB2}"/>
              </a:ext>
            </a:extLst>
          </p:cNvPr>
          <p:cNvCxnSpPr>
            <a:cxnSpLocks/>
          </p:cNvCxnSpPr>
          <p:nvPr/>
        </p:nvCxnSpPr>
        <p:spPr>
          <a:xfrm flipV="1">
            <a:off x="7536806" y="592574"/>
            <a:ext cx="973759" cy="291205"/>
          </a:xfrm>
          <a:prstGeom prst="straightConnector1">
            <a:avLst/>
          </a:prstGeom>
          <a:ln w="63500">
            <a:solidFill>
              <a:srgbClr val="0066FF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>
            <a:extLst>
              <a:ext uri="{FF2B5EF4-FFF2-40B4-BE49-F238E27FC236}">
                <a16:creationId xmlns:a16="http://schemas.microsoft.com/office/drawing/2014/main" id="{FDBCE3D1-8724-48E1-BAEC-16F1151DFBD5}"/>
              </a:ext>
            </a:extLst>
          </p:cNvPr>
          <p:cNvCxnSpPr>
            <a:cxnSpLocks/>
          </p:cNvCxnSpPr>
          <p:nvPr/>
        </p:nvCxnSpPr>
        <p:spPr>
          <a:xfrm>
            <a:off x="7940266" y="4570273"/>
            <a:ext cx="753630" cy="224765"/>
          </a:xfrm>
          <a:prstGeom prst="straightConnector1">
            <a:avLst/>
          </a:prstGeom>
          <a:ln w="63500">
            <a:solidFill>
              <a:srgbClr val="0066FF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97">
            <a:extLst>
              <a:ext uri="{FF2B5EF4-FFF2-40B4-BE49-F238E27FC236}">
                <a16:creationId xmlns:a16="http://schemas.microsoft.com/office/drawing/2014/main" id="{2467D0B3-1FA5-4D14-A144-14EDDE1B8EFE}"/>
              </a:ext>
            </a:extLst>
          </p:cNvPr>
          <p:cNvCxnSpPr>
            <a:cxnSpLocks/>
          </p:cNvCxnSpPr>
          <p:nvPr/>
        </p:nvCxnSpPr>
        <p:spPr>
          <a:xfrm>
            <a:off x="1368014" y="2394250"/>
            <a:ext cx="625544" cy="194352"/>
          </a:xfrm>
          <a:prstGeom prst="straightConnector1">
            <a:avLst/>
          </a:prstGeom>
          <a:ln w="63500">
            <a:solidFill>
              <a:srgbClr val="0066FF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mit Pfeil 98">
            <a:extLst>
              <a:ext uri="{FF2B5EF4-FFF2-40B4-BE49-F238E27FC236}">
                <a16:creationId xmlns:a16="http://schemas.microsoft.com/office/drawing/2014/main" id="{E7E6CA64-E677-4D5C-B744-B9D04CDB62BE}"/>
              </a:ext>
            </a:extLst>
          </p:cNvPr>
          <p:cNvCxnSpPr>
            <a:cxnSpLocks/>
          </p:cNvCxnSpPr>
          <p:nvPr/>
        </p:nvCxnSpPr>
        <p:spPr>
          <a:xfrm flipV="1">
            <a:off x="7945163" y="2514748"/>
            <a:ext cx="798157" cy="78457"/>
          </a:xfrm>
          <a:prstGeom prst="straightConnector1">
            <a:avLst/>
          </a:prstGeom>
          <a:ln w="63500">
            <a:solidFill>
              <a:srgbClr val="0066FF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 Verbindung mit Pfeil 99">
            <a:extLst>
              <a:ext uri="{FF2B5EF4-FFF2-40B4-BE49-F238E27FC236}">
                <a16:creationId xmlns:a16="http://schemas.microsoft.com/office/drawing/2014/main" id="{068C6CD7-4E53-42BB-B362-00BECBA0AAC7}"/>
              </a:ext>
            </a:extLst>
          </p:cNvPr>
          <p:cNvCxnSpPr>
            <a:cxnSpLocks/>
          </p:cNvCxnSpPr>
          <p:nvPr/>
        </p:nvCxnSpPr>
        <p:spPr>
          <a:xfrm flipV="1">
            <a:off x="1287219" y="4535443"/>
            <a:ext cx="708589" cy="244892"/>
          </a:xfrm>
          <a:prstGeom prst="straightConnector1">
            <a:avLst/>
          </a:prstGeom>
          <a:ln w="63500">
            <a:solidFill>
              <a:srgbClr val="0066FF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 Verbindung mit Pfeil 108">
            <a:extLst>
              <a:ext uri="{FF2B5EF4-FFF2-40B4-BE49-F238E27FC236}">
                <a16:creationId xmlns:a16="http://schemas.microsoft.com/office/drawing/2014/main" id="{347D17F1-7305-4F68-90DD-10B565300503}"/>
              </a:ext>
            </a:extLst>
          </p:cNvPr>
          <p:cNvCxnSpPr>
            <a:cxnSpLocks/>
          </p:cNvCxnSpPr>
          <p:nvPr/>
        </p:nvCxnSpPr>
        <p:spPr>
          <a:xfrm flipV="1">
            <a:off x="3556720" y="6312198"/>
            <a:ext cx="2983151" cy="5725"/>
          </a:xfrm>
          <a:prstGeom prst="straightConnector1">
            <a:avLst/>
          </a:prstGeom>
          <a:ln w="6350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E9055822-E6A5-4C01-9131-CCFC7410B2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577" y="3126872"/>
            <a:ext cx="1198150" cy="66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" name="Picture 2">
            <a:extLst>
              <a:ext uri="{FF2B5EF4-FFF2-40B4-BE49-F238E27FC236}">
                <a16:creationId xmlns:a16="http://schemas.microsoft.com/office/drawing/2014/main" id="{4DD2DC65-5DD3-4BB8-8555-ECC732DCB7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83" t="31318" r="-247" b="34989"/>
          <a:stretch/>
        </p:blipFill>
        <p:spPr bwMode="auto">
          <a:xfrm rot="17348847">
            <a:off x="4855595" y="2770483"/>
            <a:ext cx="548739" cy="223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>
            <a:extLst>
              <a:ext uri="{FF2B5EF4-FFF2-40B4-BE49-F238E27FC236}">
                <a16:creationId xmlns:a16="http://schemas.microsoft.com/office/drawing/2014/main" id="{40702482-D108-4B0D-ACFD-27E67FEFD8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83" t="31318" r="-247" b="34989"/>
          <a:stretch/>
        </p:blipFill>
        <p:spPr bwMode="auto">
          <a:xfrm rot="7899135">
            <a:off x="4238225" y="3770314"/>
            <a:ext cx="548739" cy="223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" name="Picture 2">
            <a:extLst>
              <a:ext uri="{FF2B5EF4-FFF2-40B4-BE49-F238E27FC236}">
                <a16:creationId xmlns:a16="http://schemas.microsoft.com/office/drawing/2014/main" id="{500D1E28-56A0-4048-9834-10D8CF9815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83" t="31318" r="-247" b="34989"/>
          <a:stretch/>
        </p:blipFill>
        <p:spPr bwMode="auto">
          <a:xfrm rot="3704960">
            <a:off x="4895542" y="3862936"/>
            <a:ext cx="548739" cy="223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" name="Picture 2">
            <a:extLst>
              <a:ext uri="{FF2B5EF4-FFF2-40B4-BE49-F238E27FC236}">
                <a16:creationId xmlns:a16="http://schemas.microsoft.com/office/drawing/2014/main" id="{3DD8E221-7F65-4C08-ABD8-6923B687C8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83" t="31318" r="-247" b="34989"/>
          <a:stretch/>
        </p:blipFill>
        <p:spPr bwMode="auto">
          <a:xfrm rot="13057395">
            <a:off x="4177757" y="2971427"/>
            <a:ext cx="548739" cy="223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7" name="Textfeld 126">
            <a:extLst>
              <a:ext uri="{FF2B5EF4-FFF2-40B4-BE49-F238E27FC236}">
                <a16:creationId xmlns:a16="http://schemas.microsoft.com/office/drawing/2014/main" id="{6996D282-83C9-42D5-B099-2A613C445640}"/>
              </a:ext>
            </a:extLst>
          </p:cNvPr>
          <p:cNvSpPr txBox="1"/>
          <p:nvPr/>
        </p:nvSpPr>
        <p:spPr>
          <a:xfrm rot="17346239">
            <a:off x="2871689" y="2243092"/>
            <a:ext cx="1324885" cy="369332"/>
          </a:xfrm>
          <a:prstGeom prst="rect">
            <a:avLst/>
          </a:prstGeom>
          <a:solidFill>
            <a:srgbClr val="C00000">
              <a:alpha val="52000"/>
            </a:srgbClr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Strafrunden</a:t>
            </a:r>
          </a:p>
        </p:txBody>
      </p:sp>
      <p:sp>
        <p:nvSpPr>
          <p:cNvPr id="128" name="Textfeld 127">
            <a:extLst>
              <a:ext uri="{FF2B5EF4-FFF2-40B4-BE49-F238E27FC236}">
                <a16:creationId xmlns:a16="http://schemas.microsoft.com/office/drawing/2014/main" id="{01F8243B-8654-4A6D-A0A8-5BD49F789848}"/>
              </a:ext>
            </a:extLst>
          </p:cNvPr>
          <p:cNvSpPr txBox="1"/>
          <p:nvPr/>
        </p:nvSpPr>
        <p:spPr>
          <a:xfrm>
            <a:off x="4050249" y="6386656"/>
            <a:ext cx="1665181" cy="369332"/>
          </a:xfrm>
          <a:prstGeom prst="rect">
            <a:avLst/>
          </a:prstGeom>
          <a:solidFill>
            <a:srgbClr val="0066FF">
              <a:alpha val="52000"/>
            </a:srgbClr>
          </a:solidFill>
          <a:ln>
            <a:solidFill>
              <a:srgbClr val="0066FF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Biathlonrunden</a:t>
            </a:r>
          </a:p>
        </p:txBody>
      </p:sp>
      <p:sp>
        <p:nvSpPr>
          <p:cNvPr id="129" name="Textfeld 128">
            <a:extLst>
              <a:ext uri="{FF2B5EF4-FFF2-40B4-BE49-F238E27FC236}">
                <a16:creationId xmlns:a16="http://schemas.microsoft.com/office/drawing/2014/main" id="{BCEB86A8-03EE-4737-8291-859D7C9515BC}"/>
              </a:ext>
            </a:extLst>
          </p:cNvPr>
          <p:cNvSpPr txBox="1"/>
          <p:nvPr/>
        </p:nvSpPr>
        <p:spPr>
          <a:xfrm>
            <a:off x="5150227" y="1011006"/>
            <a:ext cx="1491601" cy="584775"/>
          </a:xfrm>
          <a:prstGeom prst="rect">
            <a:avLst/>
          </a:prstGeom>
          <a:solidFill>
            <a:schemeClr val="accent6">
              <a:lumMod val="75000"/>
              <a:alpha val="52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Labyrinth</a:t>
            </a:r>
          </a:p>
          <a:p>
            <a:r>
              <a:rPr lang="de-DE" sz="1400" dirty="0"/>
              <a:t>Codes platzieren</a:t>
            </a:r>
          </a:p>
        </p:txBody>
      </p:sp>
      <p:pic>
        <p:nvPicPr>
          <p:cNvPr id="7" name="Grafik 6" descr="Verkehrsleitkegel">
            <a:extLst>
              <a:ext uri="{FF2B5EF4-FFF2-40B4-BE49-F238E27FC236}">
                <a16:creationId xmlns:a16="http://schemas.microsoft.com/office/drawing/2014/main" id="{AEBFD5B7-4BCE-4474-9FCD-8D5A3FEFCF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54625" y="1036912"/>
            <a:ext cx="791568" cy="791568"/>
          </a:xfrm>
          <a:prstGeom prst="rect">
            <a:avLst/>
          </a:prstGeom>
        </p:spPr>
      </p:pic>
      <p:pic>
        <p:nvPicPr>
          <p:cNvPr id="77" name="Grafik 76" descr="Verkehrsleitkegel">
            <a:extLst>
              <a:ext uri="{FF2B5EF4-FFF2-40B4-BE49-F238E27FC236}">
                <a16:creationId xmlns:a16="http://schemas.microsoft.com/office/drawing/2014/main" id="{2792BC46-481D-4A8C-9BF6-6C40ECC1D7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949183" y="4891247"/>
            <a:ext cx="791568" cy="791568"/>
          </a:xfrm>
          <a:prstGeom prst="rect">
            <a:avLst/>
          </a:prstGeom>
        </p:spPr>
      </p:pic>
      <p:pic>
        <p:nvPicPr>
          <p:cNvPr id="78" name="Grafik 77" descr="Verkehrsleitkegel">
            <a:extLst>
              <a:ext uri="{FF2B5EF4-FFF2-40B4-BE49-F238E27FC236}">
                <a16:creationId xmlns:a16="http://schemas.microsoft.com/office/drawing/2014/main" id="{D4948DF2-B3F8-47CB-A73E-A90AD05E19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960478" y="1058406"/>
            <a:ext cx="791568" cy="791568"/>
          </a:xfrm>
          <a:prstGeom prst="rect">
            <a:avLst/>
          </a:prstGeom>
        </p:spPr>
      </p:pic>
      <p:pic>
        <p:nvPicPr>
          <p:cNvPr id="79" name="Grafik 78" descr="Verkehrsleitkegel">
            <a:extLst>
              <a:ext uri="{FF2B5EF4-FFF2-40B4-BE49-F238E27FC236}">
                <a16:creationId xmlns:a16="http://schemas.microsoft.com/office/drawing/2014/main" id="{DED3201F-0114-4FB3-98B8-FB948C7208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52086" y="4926568"/>
            <a:ext cx="791568" cy="791568"/>
          </a:xfrm>
          <a:prstGeom prst="rect">
            <a:avLst/>
          </a:prstGeom>
        </p:spPr>
      </p:pic>
      <p:pic>
        <p:nvPicPr>
          <p:cNvPr id="82" name="Grafik 81" descr="Verkehrsleitkegel">
            <a:extLst>
              <a:ext uri="{FF2B5EF4-FFF2-40B4-BE49-F238E27FC236}">
                <a16:creationId xmlns:a16="http://schemas.microsoft.com/office/drawing/2014/main" id="{4F8952B0-F39A-41F4-B656-F206D92636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67558" y="2214603"/>
            <a:ext cx="319530" cy="319530"/>
          </a:xfrm>
          <a:prstGeom prst="rect">
            <a:avLst/>
          </a:prstGeom>
        </p:spPr>
      </p:pic>
      <p:pic>
        <p:nvPicPr>
          <p:cNvPr id="83" name="Grafik 82" descr="Verkehrsleitkegel">
            <a:extLst>
              <a:ext uri="{FF2B5EF4-FFF2-40B4-BE49-F238E27FC236}">
                <a16:creationId xmlns:a16="http://schemas.microsoft.com/office/drawing/2014/main" id="{CFD610E2-E004-4AE8-A4D9-15ADE9AC57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73019" y="2439622"/>
            <a:ext cx="319530" cy="319530"/>
          </a:xfrm>
          <a:prstGeom prst="rect">
            <a:avLst/>
          </a:prstGeom>
        </p:spPr>
      </p:pic>
      <p:pic>
        <p:nvPicPr>
          <p:cNvPr id="84" name="Grafik 83" descr="Verkehrsleitkegel">
            <a:extLst>
              <a:ext uri="{FF2B5EF4-FFF2-40B4-BE49-F238E27FC236}">
                <a16:creationId xmlns:a16="http://schemas.microsoft.com/office/drawing/2014/main" id="{D595AAAF-DDB2-4559-8CFD-1E557F4694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65568" y="2811340"/>
            <a:ext cx="319530" cy="319530"/>
          </a:xfrm>
          <a:prstGeom prst="rect">
            <a:avLst/>
          </a:prstGeom>
        </p:spPr>
      </p:pic>
      <p:pic>
        <p:nvPicPr>
          <p:cNvPr id="85" name="Grafik 84" descr="Verkehrsleitkegel">
            <a:extLst>
              <a:ext uri="{FF2B5EF4-FFF2-40B4-BE49-F238E27FC236}">
                <a16:creationId xmlns:a16="http://schemas.microsoft.com/office/drawing/2014/main" id="{9A455C4E-6B94-43B5-A8BB-48079305E7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08826" y="3327981"/>
            <a:ext cx="319530" cy="319530"/>
          </a:xfrm>
          <a:prstGeom prst="rect">
            <a:avLst/>
          </a:prstGeom>
        </p:spPr>
      </p:pic>
      <p:pic>
        <p:nvPicPr>
          <p:cNvPr id="86" name="Grafik 85" descr="Verkehrsleitkegel">
            <a:extLst>
              <a:ext uri="{FF2B5EF4-FFF2-40B4-BE49-F238E27FC236}">
                <a16:creationId xmlns:a16="http://schemas.microsoft.com/office/drawing/2014/main" id="{43C9B26B-452B-40BD-8EBF-668F69366E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21702" y="3745804"/>
            <a:ext cx="319530" cy="319530"/>
          </a:xfrm>
          <a:prstGeom prst="rect">
            <a:avLst/>
          </a:prstGeom>
        </p:spPr>
      </p:pic>
      <p:pic>
        <p:nvPicPr>
          <p:cNvPr id="87" name="Grafik 86" descr="Verkehrsleitkegel">
            <a:extLst>
              <a:ext uri="{FF2B5EF4-FFF2-40B4-BE49-F238E27FC236}">
                <a16:creationId xmlns:a16="http://schemas.microsoft.com/office/drawing/2014/main" id="{03760214-E7AC-4E01-9DC7-695C5C9DD6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81335" y="4135269"/>
            <a:ext cx="319530" cy="319530"/>
          </a:xfrm>
          <a:prstGeom prst="rect">
            <a:avLst/>
          </a:prstGeom>
        </p:spPr>
      </p:pic>
      <p:pic>
        <p:nvPicPr>
          <p:cNvPr id="88" name="Grafik 87" descr="Verkehrsleitkegel">
            <a:extLst>
              <a:ext uri="{FF2B5EF4-FFF2-40B4-BE49-F238E27FC236}">
                <a16:creationId xmlns:a16="http://schemas.microsoft.com/office/drawing/2014/main" id="{F4F3BC7B-ABA9-4AAE-A33C-6D49EA0975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35651" y="4387467"/>
            <a:ext cx="319530" cy="319530"/>
          </a:xfrm>
          <a:prstGeom prst="rect">
            <a:avLst/>
          </a:prstGeom>
        </p:spPr>
      </p:pic>
      <p:pic>
        <p:nvPicPr>
          <p:cNvPr id="89" name="Grafik 88" descr="Verkehrsleitkegel">
            <a:extLst>
              <a:ext uri="{FF2B5EF4-FFF2-40B4-BE49-F238E27FC236}">
                <a16:creationId xmlns:a16="http://schemas.microsoft.com/office/drawing/2014/main" id="{61376704-7F75-433F-9485-9A9D41B447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21894" y="4358064"/>
            <a:ext cx="319530" cy="319530"/>
          </a:xfrm>
          <a:prstGeom prst="rect">
            <a:avLst/>
          </a:prstGeom>
        </p:spPr>
      </p:pic>
      <p:pic>
        <p:nvPicPr>
          <p:cNvPr id="91" name="Grafik 90" descr="Verkehrsleitkegel">
            <a:extLst>
              <a:ext uri="{FF2B5EF4-FFF2-40B4-BE49-F238E27FC236}">
                <a16:creationId xmlns:a16="http://schemas.microsoft.com/office/drawing/2014/main" id="{15B4B4AB-3964-4AC1-936F-56859A6095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36262" y="3869357"/>
            <a:ext cx="319530" cy="319530"/>
          </a:xfrm>
          <a:prstGeom prst="rect">
            <a:avLst/>
          </a:prstGeom>
        </p:spPr>
      </p:pic>
      <p:pic>
        <p:nvPicPr>
          <p:cNvPr id="93" name="Grafik 92" descr="Verkehrsleitkegel">
            <a:extLst>
              <a:ext uri="{FF2B5EF4-FFF2-40B4-BE49-F238E27FC236}">
                <a16:creationId xmlns:a16="http://schemas.microsoft.com/office/drawing/2014/main" id="{61F703D1-4832-4D16-BC66-9296828276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436358" y="4180133"/>
            <a:ext cx="319530" cy="319530"/>
          </a:xfrm>
          <a:prstGeom prst="rect">
            <a:avLst/>
          </a:prstGeom>
        </p:spPr>
      </p:pic>
      <p:pic>
        <p:nvPicPr>
          <p:cNvPr id="95" name="Grafik 94" descr="Verkehrsleitkegel">
            <a:extLst>
              <a:ext uri="{FF2B5EF4-FFF2-40B4-BE49-F238E27FC236}">
                <a16:creationId xmlns:a16="http://schemas.microsoft.com/office/drawing/2014/main" id="{11EDE81F-AD81-45A9-A171-7043E14E9B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896027" y="3442384"/>
            <a:ext cx="319530" cy="319530"/>
          </a:xfrm>
          <a:prstGeom prst="rect">
            <a:avLst/>
          </a:prstGeom>
        </p:spPr>
      </p:pic>
      <p:pic>
        <p:nvPicPr>
          <p:cNvPr id="101" name="Grafik 100" descr="Verkehrsleitkegel">
            <a:extLst>
              <a:ext uri="{FF2B5EF4-FFF2-40B4-BE49-F238E27FC236}">
                <a16:creationId xmlns:a16="http://schemas.microsoft.com/office/drawing/2014/main" id="{E6F7A18E-9EF4-47E5-BA10-A1623B22EF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857037" y="3000658"/>
            <a:ext cx="319530" cy="319530"/>
          </a:xfrm>
          <a:prstGeom prst="rect">
            <a:avLst/>
          </a:prstGeom>
        </p:spPr>
      </p:pic>
      <p:pic>
        <p:nvPicPr>
          <p:cNvPr id="102" name="Grafik 101" descr="Verkehrsleitkegel">
            <a:extLst>
              <a:ext uri="{FF2B5EF4-FFF2-40B4-BE49-F238E27FC236}">
                <a16:creationId xmlns:a16="http://schemas.microsoft.com/office/drawing/2014/main" id="{8142F8A3-F8A5-469F-86C4-CF77B6196A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86110" y="2573946"/>
            <a:ext cx="319530" cy="319530"/>
          </a:xfrm>
          <a:prstGeom prst="rect">
            <a:avLst/>
          </a:prstGeom>
        </p:spPr>
      </p:pic>
      <p:pic>
        <p:nvPicPr>
          <p:cNvPr id="103" name="Grafik 102" descr="Verkehrsleitkegel">
            <a:extLst>
              <a:ext uri="{FF2B5EF4-FFF2-40B4-BE49-F238E27FC236}">
                <a16:creationId xmlns:a16="http://schemas.microsoft.com/office/drawing/2014/main" id="{24D5C6A1-55FC-4B37-AA1A-08446D7D96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38538" y="2297663"/>
            <a:ext cx="319530" cy="319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233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47</Words>
  <Application>Microsoft Office PowerPoint</Application>
  <PresentationFormat>A4-Papier (210 x 297 mm)</PresentationFormat>
  <Paragraphs>21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felix kämper</dc:creator>
  <cp:lastModifiedBy>Felix Kämper</cp:lastModifiedBy>
  <cp:revision>28</cp:revision>
  <dcterms:created xsi:type="dcterms:W3CDTF">2021-01-29T10:35:07Z</dcterms:created>
  <dcterms:modified xsi:type="dcterms:W3CDTF">2021-03-15T14:33:09Z</dcterms:modified>
</cp:coreProperties>
</file>