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2-22T20:35:04.335"/>
    </inkml:context>
    <inkml:brush xml:id="br0">
      <inkml:brushProperty name="width" value="0.15" units="cm"/>
      <inkml:brushProperty name="height" value="0.15" units="cm"/>
      <inkml:brushProperty name="ignorePressure" value="1"/>
    </inkml:brush>
    <inkml:brush xml:id="br1">
      <inkml:brushProperty name="width" value="0.07" units="cm"/>
      <inkml:brushProperty name="height" value="0.07" units="cm"/>
      <inkml:brushProperty name="ignorePressure" value="1"/>
    </inkml:brush>
  </inkml:definitions>
  <inkml:trace contextRef="#ctx0" brushRef="#br0">1 9036,'73'1140,"145"-29,145-28,130-57,117-71,130-71,102-114,102-101,72-113,58-143,44-128,29-142,14-143,-14-143,-29-142,-44-128,-58-143,-72-113,-102-101,-102-114,-130-71,-116-71,-131-57,-145-28,-146-29,-144 0,-146 28,-145 29,-131 57,-116 71,-130 72,-102 113,-102 101,-72 113,-58 143,-44 127,-29 144,-14 142,14 142,29 144,44 127,58 143,72 113,102 101,102 113,130 72,117 71,130 57,145 29,145 28</inkml:trace>
  <inkml:trace contextRef="#ctx0" brushRef="#br0" timeOffset="1">4511 1339,'1832'2478</inkml:trace>
  <inkml:trace contextRef="#ctx0" brushRef="#br0" timeOffset="2">10802 3287,'161'-200,"50"-2,27 27,17 29,15 38,11 33,7 38,4 37,-3 37,-8 38,-11 33,-15 38,-18 29,-25 27,-26 30,-33 18,-28 19,-34 14,-36 9,-43-79</inkml:trace>
  <inkml:trace contextRef="#ctx0" brushRef="#br0" timeOffset="3">6343 3817,'1833'-1401</inkml:trace>
  <inkml:trace contextRef="#ctx0" brushRef="#br0" timeOffset="4">11524 3657,'96'-94,"67"-30,15 21,10 26,6 24,4 26,9 27,-8 27,-1 26,-10 24,-10 26,-15 21,-16 20,-17 20,-24 13,-20 14,-21 10,-28 6,-31-121</inkml:trace>
  <inkml:trace contextRef="#ctx0" brushRef="#br0" timeOffset="5">7098 4787,'1832'-1401</inkml:trace>
  <inkml:trace contextRef="#ctx0" brushRef="#br0" timeOffset="6">8946 3387,'631'646</inkml:trace>
  <inkml:trace contextRef="#ctx0" brushRef="#br0" timeOffset="7">6343 3817,'-2047'1617</inkml:trace>
  <inkml:trace contextRef="#ctx0" brushRef="#br0" timeOffset="8">6343 3817,'1725'2264</inkml:trace>
  <inkml:trace contextRef="#ctx0" brushRef="#br0" timeOffset="9">9577 4033,'-142'3587</inkml:trace>
  <inkml:trace contextRef="#ctx0" brushRef="#br0" timeOffset="10">13472 5082,'-7'102,"-13"-3,-14-2,-13-5,-9-7,-14-6,-8-10,-11-10,-6-9,-5-13,-5-12,-2-12,-2-13,2-13,2-12,5-12,5-13,7-9,9-10,9-10,14-6,9-7,14-5,12-2,14-3,14 0,14 3,12 2,14 6,9 5,14 7,9 11,9 8,7 10,5 13,5 12,2 12,2 13,-2 13,-2 12,-5 12,-5 13,-6 10,-11 8,-8 11,-14 7,-9 5,-13 6,-14 2,-13 3</inkml:trace>
  <inkml:trace contextRef="#ctx0" brushRef="#br0" timeOffset="11">14696 6093,'-95'207,"-58"43,-33-19,-26-29,-25-26,-19-31,-14-36,-11-35,-7-36,-4-38,4-38,7-36,11-35,14-36,19-31,25-26,26-29,33-19,29-19,33-15,36-7,37-8,36 0,37 8,7 97</inkml:trace>
  <inkml:trace contextRef="#ctx0" brushRef="#br1" timeOffset="12">15609 4429</inkml:trace>
  <inkml:trace contextRef="#ctx0" brushRef="#br0" timeOffset="13">13924 5870,'-44'74,"-86"90,-17-21,-16-18,-15-22,-10-26,-11-24,1-27,-9-26,8-26,6-27,4-24,12-26,13-22,18-18,15-21,24-13,18-14,29-10,21-6,26-5,26 1,26 8</inkml:trace>
  <inkml:trace contextRef="#ctx0" brushRef="#br0" timeOffset="14">7098 4787,'-1832'1402</inkml:trace>
  <inkml:trace contextRef="#ctx0" brushRef="#br0" timeOffset="15">8068 6081,'-1755'1369</inkml:trace>
  <inkml:trace contextRef="#ctx0" brushRef="#br0" timeOffset="16">5266 6189,'1081'1278</inkml:trace>
  <inkml:trace contextRef="#ctx0" brushRef="#br0" timeOffset="17">27756 6861,'-3345'-10</inkml:trace>
  <inkml:trace contextRef="#ctx0" brushRef="#br0" timeOffset="18">24415 6861,'-4'3888</inkml:trace>
  <inkml:trace contextRef="#ctx0" brushRef="#br0" timeOffset="19">29912 6861,'-2264'0</inkml:trace>
  <inkml:trace contextRef="#ctx0" brushRef="#br0" timeOffset="20">29912 6861,'0'3880</inkml:trace>
  <inkml:trace contextRef="#ctx0" brushRef="#br0" timeOffset="21">14703 9642,'0'-14,"14"14,-14-14,14 14,-14-14,14 14,-14-14,14 14,-14-14,0 1,0-1,14 14,-14-14,14 14,-14-14,0 0,13 14,-13-14,0 0,15 14,-15-14,13 14,-13-14,0 0,15 14,-15-14,0 0,13 14,1 0,-14-14,14 14,-14-13,14 13,-14-15,14 15,-14-13,14 13,-14-15,14 15,-14-13,14 13,-14-14,14 14,-14-14,14 14,0-14,-1 14,-13-14,15 14,-15-14,14 14,0-14,0 14,0-14,-1 14,-13-14,14 14,0 0,-14-14,14 14,0 0,-14-14,14 14,0-14,0 14,-14-14,14 14,0 0,-14-14,14 14,-14-14,14 14,-1 0,-13-13,15 13,-2-15,1 15,-14-13,14 13,-14-15,14 15,0-13,0 13,-14-14,14 14,-14-14,14 14,0 0,-14-14,14 14,-14-14,14 14,-1-14,2 14,-15-14,13 14,-13-14,15 14,-1-14,0 14,-14-14,13 14,-13-14,15 14,-2 0,-13-14,15 14,-15-13,13 13,-13-14,14 14,-14-14,14 14,-14-14,14 14,0 0,-14-14,14 14,-14-14,14 14,-14-14,14 14,-14-14,14 14,0 0,-14-14,14 14,-14-14,13 14,-13-14,15 14,-15-14,13 14,-13-14,14 14,-14-14,14 14,-14-14,14 14,-14-13,14 13,-14-15,14 15,-14-13,14 13,0-15,-14 2,14 13,-14-14,14 14,0-14,0 14,-14-14,13 14,-13-14,15 14,-15-14,13 14,-13-14,15 14,-15-14,13 14,-13-14,15 14,-15-14,13 14,1 0,-14-14,14 14,-14-14,14 14,-14-14,14 14,-14-13,14 13,-14-15,14 15,-14-13,14 13,0 0,-14-15,14 15,-14-13,14 13,-1-14,2 14,-15-14,13 14,-13-14,15 14,-15-14,13 14,-13-14,14 14,-14-14,14 14,0-14,0 14,-14-14,14 14,-14-14,14 14,0-14,0 14,-14-14,14 14,-14-13,14 13,-14-15,14 15,0-13,0 13,-14-14,14 14,-14-14,14 14,-1-14,1 14,-14-14,14 14,-14-14,14 14,-14-14,-14 0,0 14,0-14,1 14,13-14,-14 14,0 0,14-14,-14 14,0 0,0 0,14-14,-14 14,0 0,14-14,-14 14,0 0,0 0,14-13,-14 13,0 0,0-15,0 15,0 0,1-13,-2 13,2 0,13-15,-15 15,2 0,13-13,-14 13,0 0,0 0,14-14,-14 14,0 0,14-14,-14 14,0 0,0 0,14-14,-14 14,0 0,1 0,13-14,-15 14,2 0,13-14,-15 14,2 0,-2 0,15-14,-13 14,-1 0,0 0,14-14,-14 14,0 0,14-14,-14 14,0 0,0 0,14-14,-14 14,0 0,0 0,14-14,-14 14,1 0,-2 0,15-13,-13 13,-1 0,14-15,-14 15,0 0,0 0,14-14,-14 14,0 0,14-14,-14 14,0 0,0 0,14-13,-14 13,1 0,13-15,-15 15,2 0,-2-13,2 13,-1 0,0 0,14-14,-15 14,2 0,13-14,-15 14,2 0,13-14,-14 14,0 0,0 0,14-14,-14 14,0 0,14-14,-14 14,0 0,0 0,14-14,-14 14,0 0,1 0,13-14,-15 14,2 0,-1 0,0 0,0 0,14 14,0 0,-14-14,14 14,-14-14,14 14,-14-14,14 14,-14-14,14 14,-14-14,14 14,-14-14,14 13,-14-13,14 15,-14-15,14 13,-13-13,13 14,-14-14,14 14,-14-14,14 15,-14-15,14 13,-14-13,14 14,-15-14,15 14,-13-14,13 14,-14-14,14 14,-14-14,0 0,14 14,-14-14,14 14,-14-14,14 14,-14-14,14 14,-14-14,0 14,0-14,14 14,-14-14,14 13,-13-13,13 15,-15-15,2 0,13 13,-15-13,2 15,-1-15,14 13,-14-13,0 0,14 14,-14-14,0 0,14 14,-14-14,14 14,-14-14,14 14,-14-14,0 0,14 14,-14-14,14 14,-13-14,-2 0,15 14,-13-14,-2 0,15 14,-13-14,13 14,-14-14,0 0,14 14,-14-14,0 0,14 14,-14-14,0 0,14 14,-14-14,0 0,14 13,-14-13,0 15,0-15,14 13,-13-13,-2 0,15 14,-13-14,13 14,-15-14,2 0,13 14,-14-14,14 14,-14-14,14 14,-14-14,0 14,0-14,14 14,-14-14,0 0,14 14,-14-14,14 14,-14-14,0 14,1-14,13 14,-15-14,2 0,13 13,-15-13,15 15,-13-15,13 13,-15-13,2 0,13 15,-14-15,14 13,-14-13,0 0,14 14,-14-14,14 14,-14-14,0 14,0-14,14 14,-14-14,14 14,-14-14,14 14,-14-14,14 14,-14-14,0 0,14 14,-14-14,14 14,-14-14,14 14,-13-14,13 14,-14-14,0 0,14 14,-14-1,0-13,14 15,-14-15,14 13,-14-13,14 15,-14-15,14 13,-14-13,14 14,-14-14,14 14,-14-14,14 14,0 0,-14-14,14 14,-13-14,13 14,-15-14,15 14,-13-14,-2 0,2 0,-1 0,0 0,-1 0,2 0,-1 0,0 0,0 0,0 0,14-14,-14 14,0 0,0 0,0 0,0 0,0 0,1 0,13-14,-15 14,2 0,-2 0,2 0,-1 0,0 0,14-14,-14 14,0 0,0 0,0 0,0 0,0 0,14-14,-14 14,0 0,0 0,0 0,1 0,-1 0,0 0,0 0,0-14,0 14,0 0,0 0,0 0,0 0,0 0,0 0,0 0,0 0,1 0,-2 0,2 0,-2 0,2 0,13-14,-14 14,0 0,0 0,0 0,0 0,0 0,0 0,0 0,0 0,0 0,0 0,0 0,14-14,-13 14,-2 0,2 0,-2 0,2 0,-1 0,0 0,0 0,0 0,0 0,14-13,-14 13,0 0,0 0,0 0,0 0,0 0,0 0,0 0,1 0,-1 0,0 0,0 0,14-15,-14 15,0 0,0 0,0 0,0 0,0 0,0 0,0 0,0 0,1 0,-2 0,2-13,-2 13,2 0,-1 0,0 0,0 0,0 0,0 0,0 0,0 0,0 0,0 0,0 0,0 0,0 0,0 0,14-15,-14 15,1 0,-2 0,2 0,-1 0,0 0,0 0,0 0,0 0,0 0,0 0,0 0,0 0,0 0,0 0,14-13,-14 13,0 0,1 0,-1 0,0 0,0 0,0 0,0 0,0 0,0-14,0 14,0 0,0 0,1 0,-2 0,1 0,0 0,1 0,-2 0,2 0,-2 0,2-14,-1 14,0 0,0 0,0 0,0 0,0 0,0 0,0 0,0 0,0 0,0 0,0 0,1 0,-2 0,2 0,13-14,-14 14,0 0,0 0,0 0,0 0,0 0,0 0,0 0,0 0,0 0,0 0,0 0,0 0,1 0,-2 0,2 0,-1-14,0 14,0 0,0 0,0 0,0 0,0 0,0 0,0 0,0 0,0 0,0 0,14-14,-13 14,-2 0,2 0,-2 0,2 0,-1-14,0 14,0 0,0 0,0 0,14-14,-14 14,0 0,0 0,0 0,0 0,14-14,-14 14,0 0,0 0,0 0,1 0,-1 0,0 0,14-14,-14 14,0 0,0 0,0 0,0 0,0 0,0-14,0 14,0 0,0 0,0 0,1 0,-2 0,2 0,13-14,-14 14,0 0,0 0,0 0,0 0,0 0,0 0,0 0,0 0,0-14,1 14,-2 0,1 0,0 0,1 0,-2 0,2 0,13-13,-15 13,2 0,-2 0,2 0,-1 0,0 0,0 0,0 0,14-15,-14 15,0 0,0 0,0 0,0 0,14-13,-14 13,1 0,-1 0,0 0,0 0,0 0,14-15,-14 15,0 0,0 0,0 0,0 0,0 0,0 0,14-13,0-1,14 14</inkml:trace>
  <inkml:trace contextRef="#ctx0" brushRef="#br0" timeOffset="22">7762 7644,'2162'0,"-2162"1366,-2162-1366,2162-1366</inkml:trace>
  <inkml:trace contextRef="#ctx0" brushRef="#br0" timeOffset="23">24415 7831,'-6108'-25</inkml:trace>
  <inkml:trace contextRef="#ctx0" brushRef="#br0" timeOffset="24">14634 13643,'0'13,"0"1,0 0,0 0,0 0,0 0,0 0,0 0,0 0,0 0,0 0,0 0,0 0,0 0,0 0,0 0,0 0,0-1,0 2,-15-15,15 13,0 1,0 0,0 0,0 0,0 0,0 0,0 0,-13-14,13 14,0 0,0 0,0 0,0-1,-15-13,15 14,0 0,0 0,0 0,-13-14,13 14,0 0,0 0,0 0,0 0,-14-14,14 14,0 0,0 0,0-1,0 2,-14-15,14 14,0 0,0-1,0 2,0-2,-14-13,14 15,0-2,-14-13,14 14,0 0,-14-14,14 14,0 0,-14-14,14 14,0 0,-14-14,14 14,0 0,-14-14,14 14,-14-14,14 14,0-1,0 2,-14-15,14 13,-14-13,14 15,-13-15,13 13,0 1,-15-14,15 14,-13-14,13 14,-15-14,15 14,0 0,-13-14,13 14,-14-14,14 14,0 0,-14-14,14 14,-14-14,14 14,0 0,-14-14,14 13,-14-13,14 15,-14-15,14 13,-14-13,14 15,-14-2,0 1,14 0,-14-14,14 14,-13-14,13 14,-15-14,15 14,-13-14,13 14,-15-14,15 14,-13-14,13 14,-15-14,15 14,-13-14,13 14,-14-14,14 13,-14-13,14 15,-14-15,0 13,0-13,14 15,-14-15,14 13,-14-13,14 15,-14-15,14 13,-14-13,0 14,0-14,14 14,-14-14,14 14,-14-14,14 14,-14-14,14 14,-13-14,-1 0,14 14,-14-14,14 14,-14-14,0 0,14 14,-14-14,0 0,14 14,-14-14,0 14,0-14,0 13,0-13,14 15,-13-15,-2 0,15 14,-13-14,-2 14,2-14,-1 13,0-13,14 14,-15-14,2 0,13 14,-14-14,0 0,14 14,-14-14,0 14,0-14,14 14,-14-14,14 14,-14-14,0 0,14 14,-14-14,0 0,14 14,-13-14,-2 0,15 14,-13-14,13 14,-15-14,2 0,-1 14,0-14,0 13,0-13,14 15,-14-15,0 0,14 13,-14-13,0 0,14 15,-14-15,0 0,14 13,-14-13,0 0,14 14,-13-14,-1 0,14 14,-14-14,0 0,0 14,0-14,0 0,14 14,-14-14,0 0,14 14,-14-14,0 0,14 14,-14-14,0 0,0 14,1-14,-2 0,15 14,-13-14,-2 0,15 14,-13-14,-1 0,14 14,-14-14,0 0,14 13,-14-13,0 0,14 15,-14-15,0 0,14 13,-14-13,0 0,14 15,-14-15,0 0,14 13,-14-13,1 0,13 15,-15-15,2 0,13 13,-15-13,2 0,-1 0,14 15,-14-15,0 0,0 13,0-13,0 0,0 0,14 14,-14-14,0 0,0 0,14 14,-14-14,0 0,0 0,1 0,13 14,-14-14,0 0,0 0,0 0,14 14,-14-14,0 0,0 0,14 14,-14-14,0 0,0 0,14 14,-14-14,0 0,14 14,-13-14,-2 0,2 0,13 14,-15-14,2 0,13 14,-28-14,14 0,0 0,0 14,0-14,0 0,0 0,14 14,-14-14,0 0,0 0,0 14,0-14,0 0,14 13,-13-13,-2 0,2 0,13 14,-14-14,0 0,14 14,-14-14,0 0,0 0,14 14,-14-14,0 0,0 0,14 14,-14-14,0 0,0 0,14 14,-14-14,0 0,1 0,13 14,-14-14,0 0,0 0,14 14,-14-14,0 0,0 14,0-14,0 0,0 0,0 0,1 0,13 14,-15-14,1 0,0 0,1 0,-2 0,2 0,13 14,-15-14,2 0,-1 0,0 0,14 14,-14-14,0 0,0 0,0 0,0 0,0 0,0 0,0 0,0 0,0 0,1 0,-2 0,2 0,-1 0,0 0,0 0,0 0,0 0,0 0,0 0,0 0,0 0,0 0,0 0,0 0,0 0,1 0,-2 0,2 0,-1 0,0 0,0 0,0 0,0 0,0 0,0 0,0 0,0 0,0 0,0 0,0 0,1 0,-2 0,2 0,-2 0,2 0,-1 0,0 0,0 0,0 0,0 0,0 0,0 0,0 0,0 0,0 0,14 13,-14-13,0 0,0 0,0 0,1 0,-1 0,0 0,0 0,0 0,0 0,0 0,0 0,0 0,0 0,0 0,0 0,0 0,0 0,1 0,-2 0,2 0,-1 0,0 0,0 0,0 0,0 0,0 0,14 15,-14-15,0 0,0 0,0 0,1 0,-2 0,1 0,0 0,1 0,-2 0,2 0,-2 0,2 0,-2 0,2 0,-1 0,0 0,0 0,0 0,0 0,0 0,0 0,0 0,0 0,0 0,1 0,-1 0,0 0,0 0,0 0,0 0,0 0,0 0,0 0,0 0,0 0,0 0,0 0,0 0,1 0,-2 0,2 0,-2 0,2 0,-2 0,2 0,13-15,-14 15,0 0,0 0,0 0,0 0,0 0,0 0,0 0,0 0,0 0,1 0,-2 0,2 0,-2 0,2 0,-1 0,0 0,0 0,0 0,0 0,0 0,0 0,0 0,0 0,0 0,0 0,14-13,-14 13,0 0,1 0,-2 0,2 0,-1 0,0-14,0 14,0 0,0 0,0 0,0 0,0 0,0 0,0 0,1 0,-2 0,2 0,-2 0,2 0,13-14,-14 14,0 0,0 0,0 0,0 0,0 0,0 0,0 0,0 0,0 0,1 0,-2 0,1-14,0 14,0 0,0 0,1 0,-2 0,2 0,13-14,-14 14,0 0,0 0,0 0,0 0,0 0,0 0,0 0,14-14,-14 14,0 0,0 0,1 0,-1 0,0 0,0 0,0 0,0 0,0 0,0 0,0 0,0 0,14-14,-14 14,0 0,0 0,1 0,-2 0,1 0,0 0,1 0,-2 0,2 0,-2 0,2 0,-1-14,0 14,0 0,0 0,0 0,0 0,0 0,0 0,0 0,0 0,1-14,-2 14,2 0,-2 0,2 0,-1 0,0 0,0 0,0 0,0 0,14-14,-14 14,0 0,0 0,0 0,0 0,0 0,1 0,-2 0,2 0,-2 0,2 0,-1 0,0 0,0-14,-14 14,14 0,0 0,0 0,0 0,14-14,-14 14,1 0,-2 0,2 0,-2 0,2-13,-1 13,0 0,14-14,-14 14,0 0,0 0,0 0,0 0,0 0,14-14,-14 14,0 0,0 0,0 0,0 0,0 0,14-14,-14 14,0 0,1 0,-1 0,0 0,0-14,0 14,0 0,0 0,0 0,0-14,0 14,0 0,0 0,1 0,-2 0,2-14,-1 14,0 0,0 0,0 0,0 0,0 0,0 0,14-14,-14 14,0 0,0 0,0 0,0 0,1 0,-2 0,1 0,0 0,1 0,-2-14,2 14,-2 0,2 0,-1 0,0 0,0 0,0-14,0 14,0 0,0 0,0 0,14-14,-14 14,0 0,1 0,-2 0,2 0,-1-14,0 14,0 0,0 0,0 0,0-14,0 14,0 0,0 0,0 0,0-13,1 13,-2 0,2 0,-2 0,2-15,-2 15,2 0,-1 0,0 0,0 0,0-13,0 13,0 0,0 0,0 0,0 0,0-15,1 15,-2 0,2 0,-2 0,2 0,13-13,-14 13,0 0,0 0,0 0,0-15,0 15,0 0,0 0,14-13,-14 13,0 0,0 0,0 0,1-15,-2 15,1 0,1 0,-1 0,14-13,-14 13,0 0,0 0,0 0,14-14,-14 14,0 0,0 0,0 0,0-14,1 14,-2 0,2 0,13-14,-15 14,2 0,-1 0,0 0,14-14,-14 14,0 0,0 0,0-14,0 14,0 0,0 0,14-14,-14 14,0 0,0 0,14-14,-13 14,-2 0,2 0,13-14,-15 14,2 0,-2 0,15-14,-13 14,-1 0,14-14,-14 14,0 0,14-13,-14 13,0 0,0 0,14-15,-14 15,0 0,0-13,0 13,0 0,0-15,1 15,-1 0,0-13,0 13,0 0,0-14,0 14,0 0,14-14,-14 14,0 0,0-14,0 14,1 0,13-14,-15 14,2 0,-2-14,2 14,-2 0,15-14,-13 14,-2 0,2-14,-1 14,0 0,14-14,-14 14,0 0,14-14,-14 14,0 0,0 0,14-14,-14 14,0 0,14-14,-14 14,1 0,13-13,-15 13,15-14,-13 14,-2-14,2 14,-1 0,14-15,-14 15,0 0,14-13,-14 13,0 0,14-14,-14 14,0 0,14-14,-14 14,0-14,0 14,0 0,14-14,-14 14,1 0,13-14,-14 14,14-14,-15 14,2 0,13-14,-14 14,0-14,0 14,0-14,0 14,0-14,0 14,0 0,14-13,-14 13,0 0,14-15,-13 15,-2 0,2-13,-2 13,2 0,13-15,-15 15,2 0,13-13,-14 13,0-15,0 15,0 0,14-13,-14 13,0-14,0 14,0 0,14-14,-14 14,0 0,14-14,-13 14,13-14,-15 14,2 0,13-14,-15 14,2-14,-1 14,0-14,0 14,14-14,-14 14,0 0,14-14,-14 14,0 0,14-14,-14 14,0 0,14-13,-14 13,0-15,0 15,14-13,-14 13,1 0,13-15,-15 15,2 0,13-13,-14 13,0-14,0 14,14-14,-14 14,0 0,14-14,-14 14,14-14,-14 14,0-14,0 14,14-14,-14 14,1-14,-2 0,2 14,13-14,-15 14,2 0,13-14,-15 14,2 0,13-14,-15 14,2 0,13-13,-14 13,0-15,0 15,14-13,-14 13,0-15,0 15,14-13,-14 13,0 0,14-14,-14 14,0-14,0 14,14-14,-14 14,1-14,-1 14,0-14,0 14,14-14,-14 14,0 0,14-14,-14 14,0 0,14-14,-14 14,14-14,-14 14,0 0,14-14,-14 14,0-13,0 13,14-15,-13 15,-1 0,14-13,-14 13,-1-15,2 15,13-13,-14 13,0-14,0 14,14-14,-14 14,14-15,-14 15,0-13,0 13,14-14,-14 14,14-14,-14 14,0 0,14-14,-14 14,14-14,-14 14,14-14,-13 14,13-14,-15 14,15-14,-13 14,13-14,-15 14,15-14,-13 14,13-14,-14 14,14-14,-14 14,0-14,0 14,14-13,-14 13,14-14,-14 14,14-14,-14 14,14-14,-14 14,14-14,-14 14,14-14,-14 14,14-14,-13 14,13-14,-15 14,15-14,-13 14,13-14,-14 0,0 14,14-14,-14 14,0-13,0-2,0 15,14-13,-14 13,14-14,-14 14,0-14,0 0,0 0,0 0,14 0,-14 14,14-14,-13 14,13-14,-15 14,15-14,-13 14,13-14,-15 14,15-14,-13 14,13-14,0 0,-14 14,14-14,-14 14,14-14,-14 14,14-14,-14 14,14-13,-14 13,14-15,-14 15,14-13,-14 13,14-15,-14 15,14-13,-14 13,14-14,-14 14,14-14,-13 14,13-14,-15 14,15-14,0 0,-13 14,13-14,-15 0,2 14,13-14,-15 14,15-14,-13 14,13-14,-15 14,15-13,-13 13,13-15,-14 15,0-13,0-1,14 0,-14 14,14-14,0 0,-14 14,14-14,-14 14,14-14,-14 14,14-14,-14 14,0 0,14-14,-14 14,14-14,-14 14,14-14,-13 14,13-14,-14 14,0-14,0 0,14 1,-14 13,14-15,-14 15,14-13,-14 13,14-15,-14 15,14-13,-14 13,14-14,-14 14,14-14,-14 14,14-14,-14 14,14-14,-14 14,14-14,-13 14,13-14,-15 14,15-14,-13 14,-1 0,14-14,-14 14,14-14,-15 14,15-14,-13 14,13-13,-14 13,14-15,-14 15,0-13,0-2,14 2,-14 13,14-14,0 0,-14 14,14-14,-14 0,14 0,-14 14,14-14,-14 14,14-14,-14 14,14-14,-14 14,14-14,0 0,0 0,-14 14,14-14,-13 14,13-14,-15 0,15 0,-13 14,13-13,0-1,-15 14,15-14,-13 14,13-14,-14 0,14 0,-14 14,14-14,-14 14,14-14,-14 14,14-14,-14 14,14-14,-14 14,14-14,-14 14,14-13,-14 13,14-15,0 2,-14 13,14-15,-14 2,1-1,13 0,-14 14,14-14,0 0,-14 14,14-14,0 0,-14 14,14-14,-14 14,14-14,-14 14,14-14,0 0,-14 14,14-14,0 0,0 0,-14 14,14-14,0 0,-14 14,14-14,-14 14,14-13,0-2,-14 15,14-13,0-1,-14 14,14-14,0 0,-14 14,14-14,0 0,-14 14,14-14,0 0,-14 0,14 0,-14 14,14-14,0 0,-13 14,13-14,-15 14,15-13,0-1,0 0,0 0,-13 14,13-14,0 0,0 0,-15 14,15-14,0 0,0 0,-13 14,13-14,0 0,0 0,-14 0,14 0,0 0,0 1,0-2,-14 15,14-13,0-2,0 2,0-1,-14 14,14-14,0 0,0 0,-14 14,14-14,0 0,0 0,-14 14,14-14,0 0,0 0,0 1,0-2,-14 2,14-2,0 2,0-1,-14 14,14-14,0 0,0 0,0 0,0 0,0 0,0 0,0 0,0 0,0 0,0 0,-14 14,14-14,0 1,0-2,0 2,0-1,-14 0,14 0,0 0,0 0,0 0,0 0,0 0,0 0,0 0,0 1,0-2,0 2,0-2,-14 15,14-13,0-1,0 0,0 0,0 0,0-1,0 2,0-1,0 0,0 0,0 0,0 0,0 0,0 0,0 0,0 0,0 0,0 1,0-1,0 0,0 0,0 0,0 0,0 0,0 0,0 0,14 14,-14-14,0 0,0 0,0 0,0 0,0 1,0-1,0 0,0 0,0 0,0 0,0 0,0 0,14 14,-14-14,0 0,0 0,0 0,0 0,0 0,0 0,0 0,0 0,0 1,0-2,0 2,0-2,0 2,0-1,0 0,0 0,0 0,0 0,0 0,0 0,0 0,0 0,0 0,0 1,0-2,0 2,0-1,0 0,0 0,0 0,0 0,14 14,-14-14,0 0,0 0,0 0,0 0,0 0,0 0,0 0,0 1,0-2,0 2,0-2,0 2,0-1,0 0,0 0,0 0,14 14,-14-14,0 0,0 0,0 0,0 0,0 0,0 1,0-2,0 2,0-2,0 2,0-2,0 2,14 13,-14-14,0 0,0 0,0 0,0 0,0 0,0 0,14 14,-14-14,0 0,0 0,0 0,0 0,0 0,14 14,-14-13,0-1,0 0,0 0,14 14,-14-14,0 0,0 0,0 0,14 14,-14-14,0 0,0 0,0 0,0 0,0 1,0-2,14 15,-14-13,0-2,0 2,0-1,13 14,-13-14,0 0,0 0,0 0,15 14,-15-14,0 0,0 0,13 14,-13-14,0 0,0 0,15 14,-15-14,0 0,13 14,-13-14,0 1,14 13,-14-15,0 2,14 13,-14-15,0 2,14 13,-14-14,0 0,0 0,0 0,14 14,-14-14,0 0,14 14,-14-14,0 0,14 14,-14-14,0 0,14 14,-14-14,14 14,-14-13,0-1,14 14,-14-14,0 0,14 14,-14-14,0 0,14 14,-14-14,0 0,14 14,-14-14,14 14,-14-14,0 0,14 14,-14-14,0 0,14 14,-14-14,0 0,13 14,-13-13,0-2,14 15,-14-13,0-2,14 15,-14-13,0-1,14 14,-14-14,0 0,14 14,-14-14,14 14,-14-14,0 0,14 14,-14-14,14 0,-14 0,14 14,-14-14,0 0,14 14,-14-14,14 14,-14-13,13 13,-13-15,15 15,-15-13,13 13,-13-15,15 15,-15-13,13 13,-13-14,14 14,-14-14,14 14,-14-14,14 14,-14-14,14 14,-14-14,14 14,-14-14,14 14,0-14,0 14,-14-14,14 14,-14-14,14 0,0 0,0 14,-14-13,13 13,2-15,-1 15,-14-13,14 13,-14-14,13 14,2 0,-15-14,13 14,1 0,-14-14,14 14,0 0,-14-14,14 14,0 0,0 0,-14-14,14 14,0 0,0 0,-14-14,14 14,0 0,0 0,-14-14,13 14,1 0,0 0,0-14,0 14,0 0,-14-14,14 14,0 0,0 0,0 0,-14-14,14 14,0 0,-1 0,2 0,-15-14,13 14,2 0,-2 0,-13-14,15 14,-2 0,2 0,-15-13,13 13,1 0,0 0,0 0,-14-15,14 15,0 0,0 0,0 0,-14-13,14 13,0 0,0 0,-14-15,13 15,2 0,-2 0,2 0,-2-13,1 13,0 0,0 0,-14-14,14 14,0 0,0 0,0 0,0 0,-14-14,14 14,0 0,0 0,0 0,0 0,-1 0,2 0,-15-14,13 14,1 0,0 0,0 0,0 0,0 0,0 0,0 0,0 0,0 0,-14-14,14 14,-1 0,2 0,-2 0,2 0,-2 0,1 0,0 0,0 0,0 0,0 0,0 0,0 0,-14-14,14 14,0 0,0 0,0 0,0 0,-1 0,2 0,-1 0,0 0,-1 0,1 0,0 0,0 0,0 0,0-14,0 14,0 0,0 0,0 0,0 0,0 0,0 0,0 0,-1 0,1 0,0 0,0 0,0 0,0 0,0 0,0 0,0 0,0 0,0 0,0 0,0 0,-1 0,2 0,-2 0,-13-14,15 14,-2 0,2 0,-2 0,2 0,-2 0,1 0,0 0,0 0,0 0,0 0,0 14,0-14,0 0,0 0,0 0,-1 0,2 0,-2 14,1-14,0 0,0 0,0 0,0 14,0-14,0 0,0 0,-14 14,14-14,0 0,0 0,-14 14,14-14,0 0,-14 14,13-14,2 0,-2 0,-13 14,15-14,-2 0,-13 13,14-13,0 0,-14 15,14-15,-14 13,14-13,0 0,-14 15,14-15,-14 13,14-13,-14 14,14-14,0 0,-14 14,14-14,-14 14,13-14,2 0,-15 14,13-14,-13 14,15-14,-15 14,13-14,-13 14,0 0,15-14,-15 14,0 0,13-14,-13 14,0 0,14-14,-14 13,14 2,-14-2,14-13,-14 14,0 0,14-14,-14 14,14 0,-14 0,14-14,-14 14,0 0,0 0,14-14,-14 14,0 0,14-14,-14 14,0-1,0 2,0-2,14-13,-14 15,0-2,0 1,0 0,0 0,0 0,0 0,0 0,0 0,0 0,0 0,0 0,0 0,0 0,0-1,0 2,0-2,0 2,0-2,0 1,0 0,0 0,0 0,0 0,0 0,0 0,0 0,0 0,0 0,0 0,0 0,0 0,0 0,0-1,0 1,0 0,0 0,0 0,0 0,0 0,0 0,-14-14,14 14,0 0,0 0,0 0,-14-14,14 13,0 2,0-2,0 2,-14-15,14 13,0 1,0 0,-14-14,14 14,0 0,0 0,0 0,0 0,-14-14,14 14,0 0,0 0,0 0,0 0,-14-14,14 14,0 0,0-1,0 2,0-2,-14-13,14 15,0-2,0 1,0 0,-14-14,14 14,0 0,0 0,0 0,0 0,-14 0,14 0,0 0,-13-14,13 14,0 0,0-1,0 1,-15-14,15 14,0 0,0 0,0 0,-13-14,13 14,0 0,0 0,0 0,0 0,0 0,-15-14,15 14,0 0,0-1,0 2,0-2,0 2,0-2,-13 2,13-2,0 1,0 0,0 0,0 0,0 0,0 0,0 0,0 0,0 0,0 0,0-1,0 2,0-2,0 2,0-2,0 1,0 0,0 0,-15-14,15 14,0 0,0 0,0 0,0 0,0 0,0 0,0 0,0 0,0 0,0-1,0 2,0-2,0 1,0 0</inkml:trace>
  <inkml:trace contextRef="#ctx0" brushRef="#br0" timeOffset="25">32930 8693,'2'41,"6"-2,4 0,6-2,3-3,5-2,4-5,3-3,2-4,3-5,1-5,1-5,1-5,-1-5,0-5,-3-5,-1-5,-3-4,-3-3,-4-5,-5-2,-4-3,-4-2,-5 0,-6-2,-4 0,-6 2,-5 0,-4 2,-4 3,-5 2,-4 5,-3 3,-3 4,-1 5,-3 5,0 5,-1 5,1 5,1 5,1 5,3 5,2 4,3 3,4 5,5 2,3 3,6 2,4 0,6 2</inkml:trace>
  <inkml:trace contextRef="#ctx0" brushRef="#br0" timeOffset="26">32930 8801,'-3004'0</inkml:trace>
  <inkml:trace contextRef="#ctx0" brushRef="#br0" timeOffset="27">24415 9124,'-1330'-2</inkml:trace>
  <inkml:trace contextRef="#ctx0" brushRef="#br0" timeOffset="28">21828 9124,'-2263'0</inkml:trace>
  <inkml:trace contextRef="#ctx0" brushRef="#br0" timeOffset="29">13142 10019,'14'0,"-14"-15,14 15,0-13,-14-1,14 14,-14-14,14 14,-14-14,14 14,0 0,-14-14,13 14,-13-14,14 14,-14-14,14 14,-14-14,14 14,-14-14,14 14,-14-14,14 14,-14-14,14 14,0 0,-14-13,14 13,0 0,-14-15,14 15,0 0,0-13,-1-2,2 15,-2-13,2 13,-15-15,13 15,1 0,-14-13,14 13,-14-14,14 14,0 0,0 0,-14-14,14 14,0 0,-14-14,14 14,0 0,-14-14,14 14,-1 0,2 0,-15-14,14 14,0 0,-1 0,-13-14,15 14,-2 0,2 0,-15-14,13 14,1 0,0 0,-14-14,14 14,0 0,0 0,0-14,0 14,0 0,0 0,0 0,0 0,-1 0,1 0,-14-14,14 14,0 0,0 0,0 0,0 0,0 0,0-14,0 14,0 0,0 0,0 0,0 0,0 0,-1 0,2 0,-2 0,2 0,-2 0,2 0,-15-14,13 14,1 0,0 0,0 0,0 0,0 0,0 0,0 0,0 0,0 0,0 0,-1 0,2 0,-2 0,2 0,-2 0,1 0,0 0,0 0,0 0,0 0,0 0,0 0,0 0,0 0,0 0,0 0,-1 0,2 0,-2 0,2 0,-2 0,-13 14,14-14,-14 14,14-14,0 14,0-14,-14 14,14-14,0 14,0 0,-14 0,14-14,-14 14,0 0,14-14,-14 14,0 0,14-14,-14 14,0-1,0 2,13-15,-13 13,0 2,0-2,15-13,-15 15,0-2,0 1,13 0,-13 0,0 0,0 0,0 0,0 0,0 0,15-14,-15 14,0 0,0-1,0 2,0-2,0 2,0-2,0 1,0 0,0 0,0 0,0 0,0 0,0 0,0 0,0 0,0 0,-15-14,15 14,0 0,0 0,-13-14,13 13,0 2,-15-15,15 13,-13-13,13 14,0 0,0 0,-14-14,14 14,0 0,0 0,0 0,-14-14,14 14,-14-14,14 14,0 0,-14-14,14 13,-14-13,14 15,-14-15,14 13,0 2,-14-15,0 0,14 13,-14-13,14 14,-14-14,14 14,-13-14</inkml:trace>
  <inkml:trace contextRef="#ctx0" brushRef="#br0" timeOffset="30">3775 10297,'14'0,"0"0,0 0,0 0,0 0,0 0,0 0,0 0,0 0,-1 0,2 0,-2 0,2 0,-2 0,2 0,-2 0,2 0,-2 0,1 0,0 0,0 0,0 0,0 0,0 0,0 0,0 0,0 0,0 0,-1 0,2 0,-2 0,1 0,0 0,0 0,0 0,0 0,0 0,-14 14,14-14,0 0,0 0,0 0,0 0,0 0,0 0,-1 0,-13 14,15-14,-2 0,2 0,-2 0,1 0,0 0,-14 14,14-14,0 0,0 0,0 0,0 0,0 0,0 0,0 0,-1 0,2 0,-2 0,2 0,-2 0,2 0,-2 0,1 0,0 0,0 0,0 0,0 0,0 0,0 0,0 0,0 0,0 0,-1 0,2 0,-1 0,-1 0,1 0,0 0,0 0,0 0,0 0,0 0,0 0,0 0,0 0,0 0,0 0,0 0,-1 0,2 0,-2 0,2 0,-2 0,1-14,0 14,0 0,0 0,0 0,0 0,0 0,0 0,0 0,0 0,-1 0,2 0,-2 0,2 0,-2 0,2 0,-2 0,2 0,-2 0,1 0,0 0,-14 14,14-14,0 0,0 0,0 0,0 0,0 0,0 0,0 0,0 0,-1 0,1 0,0 0,0 0,0 0,0 0,0 0,0 0,0 0,0 0,0 0,0 0,0 0,-1 0,2 0,-2 0,2 14,-2-14,2 0,-2 0,1 0,0 0,0 0,0 0,0 0,0 0,0 0,0 0,0 0,0 0,0 0,0 0,-1 0,2 0,-2 0,2 0,-2 0,1 0,0 0,0 0,0 0,0 0,0 0,0 0,0 0,0 0,0 0,-1 0,1 0,1 0,-2 0,1 0,0 0,0 0,0 0,0 0,0 0,0 0,0 0,0 0,0 0,0 0,0 0,-1 0,2 0,-2 0,2 0,-2-14,1 14,0 0,0 0,0 0,0 0,0 0,0 0,0 0,0 0,0 0,-1 0,2 0,-2 0,2 0,-2 0,-13-14,15 14,-2 0,1 0,0 0,0 0,0 0,0 0,0 0,0 0,0 0,0 0,0 0,0 0,-1 0,2 0,-2 0,1 0,0 0,0 0,0 0,0 0,0 0,0 0,0 0,0 0,0 0,-1 0,2 0,-2 0,2 0,-2 0,1 0,0 0,1 0,-2 0,1 0,0 0,0 0,0 0,0 0,-14-14,14 14,0 0,0 0,0 0,0 0,0 0,0 0,-1 0,2 0,-2 0,1 0,0 0,0 0,0 0,0 0,0 0,0 0,0 0,0 0,0 0,0 0,-1 0,1 0,0 0,-14-14,14 14,0 0,0 0,0 0,0 0,0 0,0 0,0 0,0 0,-14-14,14 14,0 0,0 0,0 0,0 0,-14-13,13 13,2 0,-15-15,13 15,2 0,-2 0,1 0,-14-13,14 13,0 0,0 0,0 0,-14-14,14 14,0 0,0-14,0 14,0 0,-14-14,13 14,2 0,-2-14,2 14,-2 0,-13-14,14 14,0 0,-14-14,14 14,0 0,0-14,0 14,0 0,0-14,0 14,0 0,-14-14,14 14,-1 0,2 0,-15-14,13 14,2 0,-2 0,-13-14,14 14,0 0,0 0,0 0,0-14,0 14,0 0,0 0,0 0,0 0,-14-14,13 14,2 0,-2 0,2 0,-15-13,13 13,1 0,0 0,1 0,-15-15,13 15,1 0,0 0,0 0,-14-13,14 13,0 0,0 0,0 0,-14-15,14 15,0 0,0 0,0 0,0 0,-1 0,1 0,0 0,0 0,0 0,0 0,-14-13,14 13,0 0,0 0,0 0,0 0,0 0,-1 0,2 0,-2 0,1 0,0 0,0 0,-14-14,14 14,1 0,-2 0,1 0,0 0,0 0,-14-14,14 14,0 0,0 0,0 0,0 0,0 0,0 0,-1 0,2 0,-2 0,2 0,-2 0,1 0,0 0,0 0,-14-14,14 14,0 0,0 0,0 0,0 0,0 0,0-14,-1 14,2 0,-2 0,1 0,0 0,0 0,0 0,0 0,0 0,0 0,0 0,0 0,0 0,0 0,0 0,0 0,-1 0,2 0,-2 0,2 0,-2 0,1 0,0 0,0 0,-14 14,14-14,0 0,0 0,0 0,0 0,0 0,0 14,-1-14,2 0,-2 0,2 0,-2 0,2 0,-15 14,13-14,1 0,0 0,0 0,0 0,-14 14,14-14,0 0,0 0,0 0,-14 13,14-13,0 15,0-15,-14 13,14-13,0 0,-14 15,13-15,1 0,-14 13,14-13,0 0,-14 14,14-14,-14 14,14-14,0 0,-14 14,14-14,-14 14,14-14,-14 14,14-14,-14 14,14-14,-14 14,13-14,2 14,-2 0,2-14,-15 14,13-14,-13 14,15-14,-15 14,13-14,1 14,0-1,1-13,-15 15,13-15,-13 13,14-13,-14 14,14-14,-14 14,14-14,0 14,0-14,-14 14,14-14,-14 14,14-14,-14 14,14-14,-14 14,0 0,14-14,-14 14,14-14,-14 14,13-14,-13 13,15-13,-15 15,13-2,-13 2,14-15,-14 13,14 1,-14 0,14-14,-14 14,14-14,-14 14,14-14,-14 14,14-14,-14 14,14-14,-14 14,14-14,-14 14,14-14,-14 14,14-14,-14 14,14-14,-14 14,0 0,14-14,-14 14,14-14,-14 14,13-14,-13 14,14 0,-14-1,14-13,-14 14,14-14,-14 14,14-14,-14 14,14-14,-14 14,14-14,-14 14,14-14,-14 14,14-14,-14 14,14-14,-14 14,14-14,-14 14,14-14,-14 14,14-14,0 0,-14 14,14-14,-14 14,13-14,-13 14,0-1,15-13,-15 14,13-14,-13 14,15-14,-15 14,13-14,-13 14,14-14,-14 14,14-14,-14 14,14-14,-14 14,14-14,-14 14,14-14,-14 14,14 0,-14-1,14-13,-14 15,14-15,-14 14,14-14,-14 14,14-14,-14 14,14-14,-14 14,14-14,-14 13,13-13,2 15,-2-15,-13 13,14-13,-14 15,14-15,-14 13,14-13,-14 14,0 0,14-14,-14 14,14 0,-14 0,14-14,-14 14,14-14,-14 14,14-14,-14 14,14-14,-14 14,14-14,-14 14,14-14,-14 13,14-13,-14 15,14-15,-14 13,13-13,-13 14,15 0,-15 0,13-14,-13 14,14-14,0 0,-14 14,14-14,-14 14,14-14,-14 14,14-14,0 14,0-14,-14 14,14-14,0 0,-14 14,14-14,-14 14,14-14,-14 14,14-14,-14 14,13-14,-13 13,15-13,-2 15,2-2,-2-13,-13 15,14-15,-14 13,14-13,1 14,-2-14,-13 14,14-14,0 14,0-14,-14 14,14-14,0 0,-14 14,14-14,0 14,0-14,-14 14,14-14,-14 14,14-14,-14 14,13-14,-13 14,14-14,-14 13,14-13,-14 15,14-15,0 13,0-13,-14 15,14-15,-14 13,14-13,-14 14,14-14,-14 14,14-14,0 0,-14 14,14-14,-14 14,14-14,-14 14,14-14,-14 14,13-14,-13 14,15-14,-15 14,0 0,13-14,-13 14,14-14,-14 14,14-14,-14 14,14-14,-14 14,14-14,0 14,0 0,0-14,-14 13,14-13,-14 14,0 0,14-14,-14 14,14-14,-14 14,14-14,-14 14,14-14,-14 14,14-14,0 14,-1 0,2 0,-2-14,-13 14,15-14,-15 14,13-14,-13 14,14-14,-14 13,14-13,-14 15,14-15,0 0,-14 13,14-13,-14 14,14-14,-14 14,14-14,-14 14,14 0,-14 0,14-14,0 14,0 0,-14 0,14-14,-14 14,13-14,1 14,0-14,-14 14,14-14,-14 14,14-14,-14 14,14-14,-14 14,14-14,-14 14,14-14,-14 14,14-14,-14 13,14-13,-14 15,14-15,0 13,0-13,-14 15,14-15,-14 13,13-13,-13 14,15-14,-2 0,-13 14,15-14,-15 14,13-14,-13 14,14-14,0 14,0-14,-14 14,14-14,-14 14,14-14,-14 14,14-14,0 14,0-14,-14 14,14-14,-14 13,14-13,0 14,0-14,-14 14,13-14,2 14,-2-14,-13 14,15-14,-2 14,1-14,-14 14,14-14,-14 14,14-14,0 0,-14 14,14-14,-14 14,14-14,0 0,-14 14,14-14,0 0,-14 14,14-14,0 0,-14 14,14-14,0 0,-14 14,13-14,1 0,-14 14,14-14,-14 14,14-14,0 0,-14 13,14-13,0 15,0-15,-14 13,14-13,0 15,0-15,-14 13,14-13,0 0,-14 14,13-14,2 0,-15 14,13-14,2 0,-15 14,13-14,1 0,-14 14,14-14,0 0,-14 14,14-14,0 0,-14 14,14-14,-14 14,14-14,0 0,-14 14,14-14,0 14,-1-14,-13 14,15-14,-1 13,0-13,-14 15,13-15,2 0,-15 13,13-13,2 0,-15 15,13-15,1 0,-14 13,14-13,0 0,-14 14,14-14,0 0,-14 14,14-14,0 14,0-14,-14 14,14-14,0 0,-14 14,14-14,-14 14,13-14,1 0,-14 14,14-14,0 0,-14 14,14-14,0 0,-14 14,14-14,0 14,0-14,-14 14,14-14,0 0,-14 14,14-14,0 0,-14 14,14-14,0 0,-14 13,13-13,2 0,-15 15,13-15,2 0,-15 13,13-13,2 0,-15 14,13-14,1 0,-14 14,14-14,0 0,-14 14,14-14,0 0,-14 14,14-14,0 0,-14 14,14-14,0 0,-14 14,14-14,-14 14,13-14,2 0,-15 14,13-14,2 0,-15 14,13-14,1 0,-14 14,14-14,-14 13,14-13,0 0,-14 15,14-15,0 0,-14 13,14-13,0 0,0 0,0 15,0-15,-1 0,-13 13,15-13,-30 0</inkml:trace>
  <inkml:trace contextRef="#ctx0" brushRef="#br0" timeOffset="31">7846 12346,'13'0,"-13"-14,14 14,-14-14,14 14,-14-14,0 0,14 14,-14-13,14 13,-14-15,14 15,-14-13,14 13,-14-14,14 14,-14-14,14 14,-14-14,14 14,-14-14,14 14,-14-14,13 14,-13-14,15 14,-15-14,0 0,13 14,-13-14,15 14,-15-14,13 14,1-14,0 0,-14 1,14 13,-14-14,14 14,-14-14,14 14,0-14,0 14,-14-14,14 14,-14-14,14 14,-14-14,14 14,0 0,-14-14,13 14,-13-14,15 14,-2-14,2 14,-15-14,13 14,1 0,-14-14,14 14,0 0,-14-14,14 14,0 0,0 0,-14-14,14 14,0 0,-14-14,14 14,0 0,-1 0,-13-14,15 14,-2 0,2-13,-2 13,1 0,0 0,-14-15,15 15,-2 0,1 0,0 0,-14-13,14 13,0 0,0 0,0 0,-14-15,14 15,0 0,0 0,0 0,0 0,-14-13,14 13,-1 0,1 0,0 0,-14-14,14 14,0 0,0 0,0 0,0-14,0 14,0 0,0 0,0 0,-1 0,2 0,-15-14,13 14,1 0,0 0,0 0,0 0,-14-14,15 14,-2 0,1 0,0 0,-14-14,14 14,0 0,0 0,0 0,0 0,0 0,0 0,0 0,-14-14,13 14,2 0,-2 0,2 0,-2 0,1 0,0 0,-14-14,14 14,0 0,0 0,0 0,0 0,-14-14,14 14,0 0,0 0,-1 0,2 0,-15-14,13 14,1 0,0 0,0 0,0 0,0-14,0 14,0 0,0 0,0 0,0 0,0 0,-14-13,14 13,0 0,-1 0,2 0,-2 0,2 0,-2 0,-13-15,14 15,0 0,0 0,0 0,0 0,0 0,-14-13,14 13,0 0,0 0,0 0,-1 0,2 0,-2 0,2 0,-2 0,2 0,-2 0,1 0,0-15,0 15,0 0,0 0,0 0,0 0,-14-13,14 13,0 0,0 0,0 0,0 0,0 0,-14-14,13 14,1 0,0 0,0 0,0 0,0 0,0 0,0 0,-14-14,14 14,0 0,0 0,-1 0,-13-14,15 14,-2 0,2 0,-2 0,-13-14,15 14,-2 0,1 0,-14-14,14 14,1 0,-2 0,-13-14,14 14,0 0,0 0,-14-14,14 14,0 0,-14-14,14 14,0 0,0 0,-14-14,14 14,0 0,-1-14,2 14,-2 0,-13-14,14 14,0 0,0 0,0 0,-14-14,14 14,0 0,0 0,0 0,-14-14,14 14,0 0,0 0,-14-13,14 13,0 0,-1 0,1 0,-14-15,14 15,0 0,0 0,0 0,-14-13,14 13,0 0,0 0,-14-14,14 14,0 0,0 0,-14-14,14 14,0 0,-14-14,14 14,-1 0,2 0,-15-14,13 14,2 0,-2 0,1 0,-14-14,14 14,0 0,0 0,-14-14,14 14,0 0,0 0,-14-14,14 14,0 0,0 0,-14-14,14 14,0 0,-1 0,-13-14,15 14,-2 0,-13-14,14 14,0 0,0 0,-14-13,14 13,0 0,-14-15,14 15,0 0,0 0,-14-13,14 13,0 0,0 0,-14-15,14 15,0 0,-1 0,-13-13,15 13,-2 0,1 0,-14-14,14 14,0 0,-14-14,14 14,0 0,-14-14,14 14,0 0,0 0,-14-14,14 14,0 0,0 0,-14-15,14 15,-1 0,2 0,-15-13,13 13,2 0,-15-14,13 14,1 0,-14-14,14 14,1 0,-2 0,-13-14,14 14,0 0,0 0,-14-14,14 14,0 0,0 0,-14-14,14 14,0 0,-14-14,14 14,0 0,-14-14,13 14,-13-14,14 14,0 0,-14-14,14 14,0 0,-14-14,14 14,0 0,-14-13,14 13,0-14,0 14,0 0,-14-14,14 14,0 0,-14-14,14 14,-1 0,-13-14,15 14,-2 0,1 0,-14-14,14 14,0 0,-14-14,14 14,0 0,-14-14,14 14,0 0,0-14,0 14,0 0,-14-14,14 14,0 0,-14-14,14 14,-14-14,14 14,-1 0,-13-14,15 14,-2 0,-13-14,15 14,-2 0,-13-13,14 13,-14-14,14 14,0 0,-14-14,14 14,-14-14,14 14,-14-14,14 14,-14-14,14 14,0-14,0 14,-14-14,14 14,0 0,-14-14,14 14,-14-14,13 14,1 0,-14-14,14 14,-14-14,14 14,-14-14,14 14,-14-14,14 14,-14-14,14 14,0 0,-14-14,14 14,-14-14,14 14,-14-13,14 13,0 0,-14-15,14 15,-14-13,14 13,-14-15,13 15,-13-13,15 13,-15-14,13 14,2-14,-2 14,-13-14,14 14,-14-14,14 14,-14-14,14 14,-14-14,14 14,-14-14,14 0,0 0,0 0,0 14,-14-13,14-2,-14 2,14 13,-14-14,14 14,-14-14,14 14,-14-14,13 14,-13-14,15 14,-15-14,0 0,13 14,-13-14,15 14,-15-14,13 14,-13-14,14 14,-14-14,14 14,-14-14,14 14,-14-14,14 14,-14-14,14 14,-14-13,14 13,-14-15,14 15,-14-13</inkml:trace>
  <inkml:trace contextRef="#ctx0" brushRef="#br0" timeOffset="32">3789 10283,'-13'0,"-2"0,2 0,-2 0,2 0,-1 0,14 14,-14-14,0 0,0 0,0 0,0 0,0 0,0 14,0-14,0 0,1 0,-2 0,2 0,-1 0,0 0,0 0,0 0,0 0,0 0,0 0,0 0,0 0,0 0,0 0,1 0,-2 0,15 14,-13-14,-2 0,2 0,-2 0,2 0,-1 0,0 0,0 0,0 0,0 0,14 14,-14-14,0 0,0 0,0 0,0 0,1 0,13 14,-15-14,2 0,13 14,-15-14,2 0,-1 0,0 14,0-14,0 0,0 14,0-14,0 0,14 14,-14-14,0 0,0 0,14 14,-14-14,0 0,14 13,-14-13,14 15,-14-15,14 13,-14-13,1 0,13 15,-14-15,0 0,14 13,-14-13,0 0,14 14,-14-14,0 0,14 14,-14-14,0 0,14 14,-14-14,14 14,-14-14,14 14,-13-14,13 14,-15-14,15 14,-13-14,13 14,-15-14,15 14,0 0,-13-14,13 14,-14-14,0 0,14 14,-14 0,14 0,-14-14,14 14,-14-14,14 14,0-1,-14-13,14 14,0 0,0 0,-14-14,14 14,0 0,-14-14,14 14,0 0,0 0,-14-14,14 14,0 0,-14 0,14 0,0 0,0-1,-13-13,13 14,0 0,0 0,-15-14,15 14,0 0,0 0,0 0,0 0,0 0,0 0,0-1,-14-13,14 15,0-1,0 0,0 0,0 0,0-1,0 2,0-2,0 2,0-2,0 1,0 0,0 0,0 0,0 0,14-14,-14 14,0 0,0 0,0 0,0 0,15-14,-15 13,0 2,0-2,13-13,-13 14,0 0,0 0,0 0,14-14,-14 14,0 0,0 0,14-14,-14 14,0 0,14-14,-14 14,0 0,0 0,14-14,-14 14,0-1,0 2,0-2,14-13,-14 15,0-2,14-13,-14 14,0 0,14-14,-14 14,0 0,0 0,14-14,-14 14,0 0,14-14,-14 14,14-14,-14 14,0 0,13-14,-13 13,0 2,15-15,-15 13,13-13,-13 15,15-15,-15 13,13-13,-13 14,14-14,-14 14,14-14,-14 14,14-14,-14 14,14-14,-14 14,14 0,-14 0,14-14,-14 14,14-14,-14 14,14-14,-14 14,14-14,-14 14,14-14,-14 14,13-14,1 0,-14 14,14-14,0 0,0 0,0 0,0 0,-14 14,14-14,0 0,0 0,-14 14,14-14,-14 13,14-13,0 0,-14 14,14-14,0 0,-14 14,14-14,-1 0,2 0,-2 0,2 0,-2 0,1 0</inkml:trace>
  <inkml:trace contextRef="#ctx0" brushRef="#br0" timeOffset="33">19694 10417,'-1358'-6</inkml:trace>
  <inkml:trace contextRef="#ctx0" brushRef="#br0" timeOffset="34">23445 10417,'-2048'0</inkml:trace>
  <inkml:trace contextRef="#ctx0" brushRef="#br0" timeOffset="35">3162 12137,'14'0,"-14"-14,14 14,0 0,0 0,0 0,-1 0,2 0,-2 0,2 0,-2 0,1 0,0 0,0 0,0 0,0 0,0 0,0 0,0 0,0 0,0 0,-14 14,14-14,0 0,-1 0,2 0,-1 0,0 0,-1 0,1 0,0 0,0 0,0 14,0-14,0 0,0 0,0 0,0 0,0 14,0-14,0 0,0 0,-1 0,1 0,0 14,0-14,0 0,0 0,0 0,0 14,0-14,0 0,0 0,0 0,0 0,-1 0,-13 14,15-14,-2 0,2 0,-2 0,2 0,-2 14,2-14,-2 0,1 0,0 0,-14 14,14-14,0 0,0 14,0-14,0 0,-14 13,14-13,0 0,0 0,-14 15,13-15,2 0,-2 13,1-13,0 0,-14 14,14-14,0 0,0 0,-14 14,14-14,0 0,-14 14,14-14,0 0,0 14,0-14,0 0,-14 14,14-14,-1 0,2 14,-2-14,2 14,-2-14,1 0,-14 14,14-14,0 0,-14 14,14-14,0 0,-14 14,14-14,0 0,-14 14,14-14,0 14,0-14,-14 14,13-14,-13 14,15-14,-2 0,-13 14,15-14,-15 14,13-14,-13 13,15-13,-15 15,13-15,-13 13,14-13,-14 15,14-15,-14 13,14-13,-14 14,14-14,-14 14,14-14,-14 14,14-14,-14 14,14-14,-14 14,14-14,-14 14,14-14,-14 14,0 0,14-14,-14 14,13-14,-13 14,15-14,-15 13,14-13,-14 14,13-14,-13 14,14-14,-14 14,14-14,-14 14,14-14,-14 14,14-14,-14 14,14 0,-14 0,14-14,-14 14,14 0,-14 0,14-14,-14 14,14-14,-14 14,14 0,-14 0,14-14,-14 13,14-13,-14 15,13-2,-13 2,15-15,-15 13,0 1,0 0,13-14,-13 14,15 0,-15 0,13-14,-13 14,14-14,-14 14,14-14,-14 14,14-14,-14 14,14-14,-14 14,14-14,-14 13,14-13,-14 15,14-15,0 0,-14 13,14-13,0 0,-14 15,13-15,2 0,-2 0,-13 13,15-13,-2 0,2 0,-2 0,-13 14,15-14,-2 0,1 0,0 0,0 0,0 0,0 0,-14 14,14-14,0 0,0 0,0 0,0 0,0 0,-1 0,1 0,0 0,0 0,0 0,0 0,-14-14,14 14,0 0,0 0,-14-14,14 14,0 0,0 0,0 0,-1 0,-13-13,15 13,-2 0,2 0,-2 0,2 0,-2 0,1 0,0 0,0-15,0 15,0 0,-14-13,14 13,0 0,0 0,-14-15,14 15,0 0,0 0,-14-13,14 13,-1 0,2 0,-2 0,2 0,-15-14,13 14,1 0,0 0,-14-14,14 14,0 0,0 0,0 0,0 0,0 0,0 0,0 0,-1 0,1 0,1 0,-2 0,1 0,0 0,0 0,0 0,-14 14,14-14,0 0,0 0,0 0,0 0,0 0,0 0,0 0,-1 0,2 14,-2-14,2 0,-2 0,1 0,0 0,0 0,0 0,0 0,0 0,0 0,0 0,0 0,-14 13,14-13,-1 0,2 0,-2 0,2 0,-15 15,13-15,2 0,-2 0,1 0,0 0,0 0,0 0,-14 13,14-13,0 0,0 0,0 0,0 0,0 15,0-15,-1 0,2 0,-2 13,1-13,0 0,0 0,-14 14,14-14,0 0,-14 14,14-14,0 14,0-14,0 14,0-14,-1 0,2 14,-2-14,2 14,-2-14,1 0,-14 14,14-14,1 0,-15 14,13-14,1 0,0 0,-14 14,14-14,0 0,-14 14,14-14,0 0,-14 14,14-14,0 0,-14 14,14-14,0 0,-14 14,14-14,0 0,-1 13,2-13,-2 0,-13 15,14-15,0 0,0 0,-14 13,14-13,0 0,-14 14,14-14,0 0,0 14,0-14,0 0,-14 14,14-14,-1 0,-13 14,14-14,0 0,0 0,-14 14,14-14,0 0,0 0,-14 14,14-14,0 0,0 14,0-14,0 0,0 0,-14 14,14-14,0 0,0 0,0 14,-1-14,2 0,-15 14,13-14,2 0,-15 13,13-13,-13 15,14-15,0 0,-14 13,14-13,0 0,-14 15,14-15,0 0,0 13,0-13,0 0,-14 14,14-14,-1 0,-13 14,15-14,-2 14,2-14,-15 14,13-14,-13 14,14-14,-14 14,14-14,0 0,-14 14,14-14,0 0,-14 14,14-14,0 0,-14 14,14-14,0 0,-14 14,14-14,0 0,-1 0,-13 14,15-14,-2 0,2 0,-15 14,13-14,1 0,0 0,-14 14,14-14,0 0,0 0,-14 14,14-14,0 0,-14 14,14-14,0 0,0 0,-14 14,13-14,2 0,-15 13,13-13,2 0,-2 15,1-15,0 0,1 0,-15 13,13-13,1 0,0 0,0 14,0-14,0 0,0 0,-14 14,14-14,0 0,0 0,0 0,-14 14,14-14,0 0,-1 0,1 0,-14 14,14-14,0 0,0 0,0 0,-14 14,14-14,0 0,0 0,0 0,0 14,0-14,-1 0,2 0,-2 0,1 0,-14 14,14-14,0 0,0 0,1 0,-2 0,1 0,-14 14,14-14,0 0,0 0,0 0,0 0,0 14,0-14,0 0,0 0,-1 0,2 0,-15 14,13-14,2 0,-2 0,1 0,0 0,0 0,-14 14,14-14,0 0,0 0,0 0,0 0,0 0,0 0,-1 0,2 0,-2 0,1 0,-14 13,14-13,0 0,0 0,0 0,0 0,0 0,0 0,0 0,0 0,0 0,0 0,0 0,-1 0,2 0,-2 0,2 0,-2 0,1 0,0 0,0 0,0 0,0 0,0 0,0 0,0 0,0 0,0 0,-1 0,2 0,-2 0,2 0,-2 0,2 0,-2 0,1 0,0 0,0 0,0 0,0 0,0 0,0 0,0 0,0 0,0-13,0 13,0 0,0 0,-1 0,1 0,0 0,0 0,0 0,0 0,0 0,0-14,0 14,0 0,0 0,-1 0,2 0,-2 0,2 0,-15-14,13 14,2 0,-2 0,1 0,0 0,1-14,-2 14,1 0,0 0,-14-14,14 14,0 0,0 0,0 0,-14-14,14 14,0 0,0 0,-14-14,14 14,-1 0,2 0,-2 0,-13-14,14 14,0 0,0 0,-14-14,14 14,0 0,0 0,-14-14,14 14,0 0,0 0,-14-14,14 14,0 0,-14-14,14 14,0 0,-1 0,-13-13,14 13,0 0,0 0,-14-15,14 15,0 0,-14-13,14 13,0 0,-14-14,14 14,0 0,-14-14,14 14,-14-14,14 14,0 0,-14-14,14 14,0 0,-1-14,2 14,-2 0,-13-14,15 14,-2 0,1 0,-14-14,14 14,0 0,0 0,-14-14,14 14,0 0,-14-14,14 14,0 0,0 0,-14-14,14 14,0 0,0 0,-14-14,13 14,2 0,-2-14,1 14,0 0,-14-14,14 14,0 0,-14-14,14 14,0 0,-14-14,14 14,0 0,-14-14,14 14,0 0,-14-13,14 13,0 0,0 0,-14-15,13 15,2 0,-2 0,-13-13,14 13,0 0,-14-15,14 15,0 0,0 0,-14-13,14 13,0 0,-14-14,14 14,0 0,-14-14,14 14,0-14,0 14,-14-14,28 14,-28-14,13 14,2-14,-2 14,-13-14,14 14,-14-14,14 14,1-14,-2 0,1 14,-14-13,14 13,-14-15,14 15,0-13,0-1,0 14,-14-14,14 14,-14-14,14 14,-14-14,14 14,0-14,-1 0,1 0,-14 0,14 14,-14-14,14 14,-14-14,14 14,-14-14,14 14,0 0,-14-14,14 14,-14-14,14 14,-14-13,14 13,0 0,-14-15,14 15,-14-13,14 13,0 0,-14-15,13 15,2-13,-2 13,-13-14,14 14,0 0,-14-14,14 14,0 0,-14-14,14 14,0 0,-14-14,14 14,-14-14,14 14,0 0,-14-14,14 14,-14-14,14 14,-14-14,14 14,0-14,0 14,-14-14,13 14,-13-13,15 13,-2-15,2 15,-15-13,13 13,1 0,-14-15,14 15,-14-13,14 13,-14-14,14 14,0-14,0 14,-14-14,14 14,0-14,0 14,-14-14,14 14,0-14,0 14,-14-14,13 14,-13-14,14 14,-14-14,14 14,0-14,0 0,0 14,-14-14,14 14,-14-14,14 14,-14-14,14 14,-14-14,14 14,-14-13,14 13,0-14,0 0,-14 0,14 14,-14-14,13 14,-13-14,15 14,-15-14,13 14,-13-14,15 14,-15-14,13 14,-13-14,14 14,-14-14,14 14,-14-13,14 13,-14-15,0 2,14 13,0-15,0 15,-14-13,14-1,0 14,-14-14,14 14,-14-14,14 14,-14-14,14 0,0 14,-14-14,13 14,-13-14,15 14,-15-14,13 14,-13-14,15 14,-2 0,-13-14,14 14,-14-14,14 14,-14-14,14 14,-14-14,14 14,-14-14,14 14,-14-14,14 14,-14-14,14 14,-14-13,0-2,14 15,-14-13,14 13,-14-14,14 0,0 0,-14 0,14 14,0-14,-1 14,-13-14,14 14,-14-14,14 14,-14-14,14 14,-14-14,14 14,-14-14,14 14,-14-14,14 14,-14-14,14 1,0-1,0 14,-14-14,14 0,0 0,-14 0,14 14,-14-14,13 14,-13-14,15 14,-15-14,13 14,-13-14,15 14,-15-14,13 0,1 0,0 0,0 14,-14-14,14 14,-14-14,14 14,-14-13,14 13,-14-15,14 15,-14-13,14 13,-14-15,14 2,-14-1,14 14,-14-14,13 14,-13-14,15 14,-15-14,14 0,0 0,-14 0,13 14,-13-14,15 14,-15-14,13 14,-13-14,15 14,-15-13,13 13,-13-15,14 15,-14-13,14 13,-14-15,14 2,-14-1,14 14,-14-14,14 14,-14-14,14 14,-14-14,14 14,-14-14,14 14,-14-14,14 14,-14-14,14 14,-14-14,14 14,-14-14,13 14,-13-14,14 14,-14-14,14 0,0 14,-14-14,0 1,14 13,-14-15,0 2,14 13,-14-14,14 14,-14-14,14 14,-14-14,0 0,14 14,-14-14,14 14,-14-14,14 0,-14 0,14 14,-14-14,14 0,-14 1,14 13,-14-15,14 15,-14-13,0-2,13 15,-13-13,15 13,-15-14,13 14,-13-14,15 14,-15-14,13 0,-13-1,15 15,-15-13,13 13,-13-14,14 14,-14-14,14 14,-14-14,14 14,-14-14,14 14,-14-14,14 14,-14-14,14 14,-14-14,14 14,-14-14,14 0,-14 0,14 14,-14-13,14 13,-14-14,13 14,-13-14,15 14,-15-14,0 0,13 14,-13-14,15 14,-15-14,13 14,-13-14,14 14,-14-14,0 0,14 14,-14-14,14 14,-14-14,0 0,14 14,-14-14,14 14,-14-13,14 13,-14-14,0 0,14 14,-14-14,0 0,14 14,-14-14,14 14,-14-14,14 14,-14-14,0 0,14 14,-14-14,13 14,-13-14,15 0,-15 0,13 14,-13-14,15 14,-15-14</inkml:trace>
  <inkml:trace contextRef="#ctx0" brushRef="#br0" timeOffset="36">27648 10741,'-3209'-20</inkml:trace>
  <inkml:trace contextRef="#ctx0" brushRef="#br0" timeOffset="37">28295 10741,'1617'0</inkml:trace>
  <inkml:trace contextRef="#ctx0" brushRef="#br0" timeOffset="38">5141 17127,'14'0,"0"0,-14-14,14 14,-14-14,14 14,-14-14,14 14,-14-13,14 13,-14-15,14 15,-14-13,14 13,-14-15,14 15,-14-13,13-2,-13 2,15 13,-15-14,13 14,-13-14,15 14,-15-14,13 14,2 0,-15-14,13 14,2-14,-2 14,1-14,0 14,-14-14,14 14,0-14,0 14,-14-14,14 14,0-14,0 14,0-13,0 13,-14-15,14 15,-1-13,1-2,0 15,0-13,0 13,-14-14,14 14,0-14,0 0,0 14,0-14,-14 0,28 0,-14 14,-14-14,13 0,2 14,-15-14,0 0,13 14,-13-14,15 0,-15 1,13 13,-13-14,15 14,-15-15,13 15,-13-13,0-1,14 14,-14-14,14 0,0 0,-14 0,14 14,-14-14,14 14,-14-14,14 14,-14-14,14 0,-14 0,14 14,-14-13,14 13,-14-15,14 2,-14-2,14 15,-14-13,0-1,14 14,-14-14,13 14,-13-14,0 0,15 14,-15-14,0 0,13 14,-13-14,0 0,0 0,0 0,15 14,-15-14,0 0,0 1,0-2,13 15,-13-13,0-2,0 2,14 13,-14-15,0 2,0-1,0 0,14 14,-14-14,0 0,0 0,14 0,-14 0,0 0,14 0,-14 0,0 0,0 1,14 13,-14-14,0 0,0 0,0 0,0 0,0 0,0 0,0 0,0 0,0 0,0 0,0 0,0 1,0-2,0 2,0-2,0 2,0-2,0 2,0-2,0 2,0-1,0 0,0 0,0 0,0 0,0 0,0 0,0 0,0 0,0 0,0 1,0-2,0 2,0-2,0 2,0-1,0 0,0 0,0 0,0 0,0 0,0 0,0 0,0 0,0 0,0 0,0 1,14-1,-14 0,0-1,0 2,14 13,-14-14,0 0,0 0,14 14,-14-14,0 0,0 0,14 14,-14-14,0 0,0 0,14 14,-14-14,0 1,0-2,13 15,-13-13,0-2,14 15,-14-13,0-2,15 15,-15-13,0-1,0 0,13 14,-13-14,0 0,14 14,-14-14,0 0,14 14,-14-14,0 0,14 14,0-14,-14 0,0 1,14 13,-14-15,14 15,-14-13,0-2,14 15,-14-13,14 13,-14-14,14 0,-14 0,14 14,-14-14,14 14,-14-14,14 14,-14-14,13 14,-13-14,15 14,-15-14,13 0,-13 0,15 14,-15-14,13 14,-13-13,14 13,-14-15,14 15,-14-13,14 13,-14-15,14 15,-14-13,14 13,-14-14,14 14,-14-14,14 14,0-14,0 0,0 14,-14-14,13 14,-13-14,15 14,-2 0,-13-14,15 14,-15-14,13 14,2 0,-15-14,13 14,-13-14,14 14,0-13,0 13,-14-15,14 15,-14-13,14 13,-14-15,14 15,-14-13,14 13,0-14,0 14,-14-14,14 14,-14-15,14 15,-14-13,13 13,2-14,-2 14,-13-14,14 14,-14-14,14 14,0-14,0 0,0 14,-14-14,14 14,-14-14,14 14,-14-14,14 14,-14-14,14 14,-14-14,14 14,-14-14,13 14,-13-14,15 14,-15-13,13 13,-13-14,15 14,-15-14,13 14,-13-14,14 14,-14-14,14 14,-14-14,0 0,15 14,-15-14,13 14,-13-14,14 14,-14-14,14 14,-14-14,14 14,-14-14,0 1,14 13,-14-15,14 15,-14-13,0-1,14 14,-14-14,14 14,-14-14,14 0,-14 0,0 0,14 14,-14-14,14 14,-14-14,0 0,14 0,-14 0,0 0,14 14,-14-14,0 0,13 14,-13-14,15 14,-15-14,0 1,0-2,0 2,13 13,-13-15,0 2,0-1,14 14,-14-14,0 0,0 0,14 14,-14-14,0 0,0 0,0 0,14 14,-14-14,0 0,0 1,14 13,-14-15,0 2,14 13,-14-14,0 0,0 0,14 14,-14-14,0 0,0 0,0 0,14 14,-14-14,0 0,0 0,14 14,-14-14,0 0,0 0,14 14,-14-13,0-2,0 2,14 13,-14-15,0 2,0-1,0 0,0 0,0 0,0 0,14 0,-14 0,0 0,0 0,0 0,13 14,-13-13,0-2,14 15,-14-13,0-2,0 2,14 13,-14-14,14 0,-14 0,0 0,14 14,-14-14,0 0,14 14,-14-14,0 0,14 14,-14-14,0 0,14 14,-14-14,0 0,0 0,14 14,-14-14,0 0,14 14,-14-13,0-1,14 14,-14-14,0 0,14 14,-14-14,0 0,14 14,-14-14,0 0,14 14,-14-14,0 0,14 14,-14-14,0 1,14 13,-14-15,0 2,14-2,-14 2,0-1,13 14,-13-14,0 0,0 0,15 14,-15-14,0 0,13 14,-13-14,0 0,15 14,-15-14,0 0,0 0,13 14,-13-14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36B922-A984-4987-9AC7-625F8BB1DC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F4ED1A2-5016-46CA-B082-F954A0A4F8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275A5C2-8256-4E0D-8752-73D8110E4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89B6-2DB8-4C96-8727-F91A4F29B607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68CF0B-0326-4404-8030-0AAE5D739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0CF237-D9EF-4265-BB86-499A42247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C0E6-E364-4940-93D6-B484425167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774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4E5BA6-8087-40BD-B53B-89466AE2B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57F7AFF-797B-47AF-91E0-14B741E840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94540B-D4D3-4377-BD43-90751820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89B6-2DB8-4C96-8727-F91A4F29B607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F945F3-FED2-4A21-BDB4-C8683CF77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9721B0-BFF2-474B-A8FA-3BA381601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C0E6-E364-4940-93D6-B484425167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0434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AB9B1F3-1F96-4804-9681-3E8617C4AB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5FB619B-28F3-4E9C-AA9E-21304161DF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F53E434-774C-4C11-B3F4-E38879C39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89B6-2DB8-4C96-8727-F91A4F29B607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1B124B-560C-4144-BF4F-21437866A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3D474F-B252-47B8-A11E-C2799C265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C0E6-E364-4940-93D6-B484425167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9280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051EB3-776A-4448-BC5B-216C3CA0E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932DA25-126B-452D-9F70-AF7E8056C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B5C6D64-2123-4826-8B61-4BC43836F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89B6-2DB8-4C96-8727-F91A4F29B607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4B06F3-DA7D-48A6-A859-DB2CCEF0C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60B937B-EB8A-4684-88FB-3F85AAD96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C0E6-E364-4940-93D6-B484425167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040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E3EEFE-60FF-4508-AA69-657932F66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41C7D2-B23A-4B0F-ADC6-6619ABECB9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28EDD4-64DD-4D5B-A516-54F9692A2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89B6-2DB8-4C96-8727-F91A4F29B607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61F61C-ECAF-4B6A-B144-77A8BF8F9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40ADA0-6CB9-4ABA-A23D-18DAC6BBE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C0E6-E364-4940-93D6-B484425167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6709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EFDB14-046E-4A07-96F2-5A6B1ECC9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D01E97-D004-45C5-B6B1-E7DCBCADB0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2DEFAD-F134-42DD-92BB-B9F757F6D0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AB8E575-D101-4C9E-B549-98080A2A2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89B6-2DB8-4C96-8727-F91A4F29B607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36E017-9513-4824-91B2-EBA862D7E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2C5E2C-9745-4C71-B492-B5048787D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C0E6-E364-4940-93D6-B484425167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52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426DFA-948A-4AFE-9BB4-B360842A6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24AEDE5-4FEE-4EA1-A617-0DD52C71D2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9ADB775-5DEB-43AE-9B97-3F48B0B2E0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876989E-FAF2-4B5A-A8B1-DE47C0E938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96BF34C-C043-4E2A-B569-31E8B43D05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69DF8E5-7540-47A2-AD86-099DF2488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89B6-2DB8-4C96-8727-F91A4F29B607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1CEF4CE-8AC5-4355-9581-3929312EA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0ED4E8F-7CAC-470D-BC6A-5EA5AC477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C0E6-E364-4940-93D6-B484425167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8838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6F4B8A-C894-4B22-8196-FC2B895B8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F6F5EE0-6845-4268-BE14-2C52F1321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89B6-2DB8-4C96-8727-F91A4F29B607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B20D0F8-F85D-4659-AB92-177B569D0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87FB079-33FC-4B2C-A005-680D43EA6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C0E6-E364-4940-93D6-B484425167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057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71EFD80-C7DB-44B5-A1A6-C845B2BFB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89B6-2DB8-4C96-8727-F91A4F29B607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1A4E6A8-EA01-4D58-A2F2-A57A4D8DB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7B72759-1B51-4495-923D-6BF727EB4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C0E6-E364-4940-93D6-B484425167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9699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0F43E9-291F-4513-BC49-1E6D14E78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F276257-9421-4ED5-A096-E58E1086A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78220E4-D410-4532-8276-AB1A4A9CD6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7F0900-E950-4A87-A934-356038821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89B6-2DB8-4C96-8727-F91A4F29B607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2C21F8B-95C5-40A2-AE3D-2D8CF9200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3126180-131E-4131-95B3-4B74F7A05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C0E6-E364-4940-93D6-B484425167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3000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E36428-789E-4A18-B17F-92824C379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712010D-1912-4711-95D9-A02E2E7F96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2C243D-FB8B-42AE-B10D-37C1980A27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6CDE042-B4D8-498A-9F7F-A1CB1ABC3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89B6-2DB8-4C96-8727-F91A4F29B607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C250C33-7F0A-4FFC-8395-3ED39CCA0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B310987-0685-43CA-85A8-7C09B0AB2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C0E6-E364-4940-93D6-B484425167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4060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25B9689-3CEC-4CC2-95B8-B6FA3C1F1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F9897F-0699-4D9B-9B31-8FF8B6330D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1B9AC8-EF98-4DE4-B9FA-D0FB107D7D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089B6-2DB8-4C96-8727-F91A4F29B607}" type="datetimeFigureOut">
              <a:rPr lang="de-DE" smtClean="0"/>
              <a:t>15.03.2021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B37BA9-42EF-4050-BAAF-E277D99D02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86E78F-8E63-446F-8F8E-84EE18D22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7C0E6-E364-4940-93D6-B484425167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342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4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775547D5-84EC-41BD-B97E-BB7C7F078118}"/>
                  </a:ext>
                </a:extLst>
              </p14:cNvPr>
              <p14:cNvContentPartPr/>
              <p14:nvPr/>
            </p14:nvContentPartPr>
            <p14:xfrm>
              <a:off x="52414" y="176393"/>
              <a:ext cx="12087171" cy="6505213"/>
            </p14:xfrm>
          </p:contentPart>
        </mc:Choice>
        <mc:Fallback xmlns=""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775547D5-84EC-41BD-B97E-BB7C7F07811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414" y="149394"/>
                <a:ext cx="12140810" cy="655885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Grafik 4">
            <a:extLst>
              <a:ext uri="{FF2B5EF4-FFF2-40B4-BE49-F238E27FC236}">
                <a16:creationId xmlns:a16="http://schemas.microsoft.com/office/drawing/2014/main" id="{B0318BC9-A28E-4CD7-96A0-907EC88941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2539" y="2618062"/>
            <a:ext cx="180701" cy="6023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19F40FA-FB4F-4121-96BD-3F21585DA5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12300" y="2749157"/>
            <a:ext cx="58448" cy="143205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F2643301-60AC-42C4-B8DB-0D43059D3B91}"/>
              </a:ext>
            </a:extLst>
          </p:cNvPr>
          <p:cNvSpPr txBox="1"/>
          <p:nvPr/>
        </p:nvSpPr>
        <p:spPr>
          <a:xfrm>
            <a:off x="3053919" y="807868"/>
            <a:ext cx="23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E8A072C-CF10-4001-A0B8-200385BD0B28}"/>
              </a:ext>
            </a:extLst>
          </p:cNvPr>
          <p:cNvSpPr txBox="1"/>
          <p:nvPr/>
        </p:nvSpPr>
        <p:spPr>
          <a:xfrm>
            <a:off x="1180730" y="2059619"/>
            <a:ext cx="328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61EC92C8-3EAC-45BB-AA34-B44226E35201}"/>
              </a:ext>
            </a:extLst>
          </p:cNvPr>
          <p:cNvSpPr txBox="1"/>
          <p:nvPr/>
        </p:nvSpPr>
        <p:spPr>
          <a:xfrm>
            <a:off x="1597981" y="2341078"/>
            <a:ext cx="295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3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8AAA9F9-B989-4454-BA9E-A2FFB49B2C5A}"/>
              </a:ext>
            </a:extLst>
          </p:cNvPr>
          <p:cNvSpPr txBox="1"/>
          <p:nvPr/>
        </p:nvSpPr>
        <p:spPr>
          <a:xfrm>
            <a:off x="2038087" y="2892362"/>
            <a:ext cx="295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4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8886EF6B-8CEF-4776-AEAF-925B159BB7CE}"/>
              </a:ext>
            </a:extLst>
          </p:cNvPr>
          <p:cNvSpPr txBox="1"/>
          <p:nvPr/>
        </p:nvSpPr>
        <p:spPr>
          <a:xfrm>
            <a:off x="2980135" y="2139518"/>
            <a:ext cx="193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0B584317-2631-4507-81C0-EA2F3197F015}"/>
              </a:ext>
            </a:extLst>
          </p:cNvPr>
          <p:cNvSpPr txBox="1"/>
          <p:nvPr/>
        </p:nvSpPr>
        <p:spPr>
          <a:xfrm>
            <a:off x="3360198" y="992534"/>
            <a:ext cx="239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6</a:t>
            </a: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4AEDFAA6-D8CF-498F-B3BE-4BB38FE799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15951" y="3638278"/>
            <a:ext cx="51145" cy="143205"/>
          </a:xfrm>
          <a:prstGeom prst="rect">
            <a:avLst/>
          </a:prstGeom>
        </p:spPr>
      </p:pic>
      <p:pic>
        <p:nvPicPr>
          <p:cNvPr id="58" name="Grafik 57">
            <a:extLst>
              <a:ext uri="{FF2B5EF4-FFF2-40B4-BE49-F238E27FC236}">
                <a16:creationId xmlns:a16="http://schemas.microsoft.com/office/drawing/2014/main" id="{A1A01F54-DD86-446E-9644-3D4B5E571A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0141" y="4009617"/>
            <a:ext cx="188675" cy="6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322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Moritz Smit</dc:creator>
  <cp:lastModifiedBy>Moritz Smit</cp:lastModifiedBy>
  <cp:revision>6</cp:revision>
  <dcterms:created xsi:type="dcterms:W3CDTF">2021-03-15T08:31:45Z</dcterms:created>
  <dcterms:modified xsi:type="dcterms:W3CDTF">2021-03-15T13:04:03Z</dcterms:modified>
</cp:coreProperties>
</file>