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7" r:id="rId3"/>
  </p:sldIdLst>
  <p:sldSz cx="15119350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C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4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797B9-538C-40DB-9832-A4A7B4E58523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413FC-2FF5-4287-9311-55BCEAF5F7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7495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162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75607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2650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274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9506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6136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64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2879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3408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276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595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274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F44E-A967-45AF-988C-6D295EDBDD52}" type="datetimeFigureOut">
              <a:rPr lang="de-DE" smtClean="0"/>
              <a:t>11.03.2021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AF12A-AF50-4C4C-976F-DD5976EFA8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469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>
            <a:extLst>
              <a:ext uri="{FF2B5EF4-FFF2-40B4-BE49-F238E27FC236}">
                <a16:creationId xmlns:a16="http://schemas.microsoft.com/office/drawing/2014/main" id="{5BF6EB49-D85A-4BC4-9BFB-8FA4B30100D8}"/>
              </a:ext>
            </a:extLst>
          </p:cNvPr>
          <p:cNvSpPr/>
          <p:nvPr/>
        </p:nvSpPr>
        <p:spPr>
          <a:xfrm>
            <a:off x="321845" y="290820"/>
            <a:ext cx="1187450" cy="118745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1A4A4FC0-9457-43F5-900E-E7EBCCA60D91}"/>
              </a:ext>
            </a:extLst>
          </p:cNvPr>
          <p:cNvCxnSpPr>
            <a:cxnSpLocks/>
          </p:cNvCxnSpPr>
          <p:nvPr/>
        </p:nvCxnSpPr>
        <p:spPr>
          <a:xfrm>
            <a:off x="0" y="9406382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57D9B4FB-040F-4F3B-9A14-BEB0D1FBCE1E}"/>
              </a:ext>
            </a:extLst>
          </p:cNvPr>
          <p:cNvCxnSpPr>
            <a:cxnSpLocks/>
          </p:cNvCxnSpPr>
          <p:nvPr/>
        </p:nvCxnSpPr>
        <p:spPr>
          <a:xfrm>
            <a:off x="1332462" y="2035035"/>
            <a:ext cx="0" cy="8672821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996396BC-6232-4905-BA9C-010C18DAA1ED}"/>
              </a:ext>
            </a:extLst>
          </p:cNvPr>
          <p:cNvCxnSpPr>
            <a:cxnSpLocks/>
          </p:cNvCxnSpPr>
          <p:nvPr/>
        </p:nvCxnSpPr>
        <p:spPr>
          <a:xfrm>
            <a:off x="3056988" y="2051077"/>
            <a:ext cx="0" cy="8649007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BA478467-07C5-43D9-B905-C937A4D2616D}"/>
              </a:ext>
            </a:extLst>
          </p:cNvPr>
          <p:cNvCxnSpPr>
            <a:cxnSpLocks/>
          </p:cNvCxnSpPr>
          <p:nvPr/>
        </p:nvCxnSpPr>
        <p:spPr>
          <a:xfrm flipH="1">
            <a:off x="4748463" y="-39856"/>
            <a:ext cx="33051" cy="1069181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44FB1876-8AA1-4136-8B65-C1695BA409E7}"/>
              </a:ext>
            </a:extLst>
          </p:cNvPr>
          <p:cNvCxnSpPr>
            <a:cxnSpLocks/>
          </p:cNvCxnSpPr>
          <p:nvPr/>
        </p:nvCxnSpPr>
        <p:spPr>
          <a:xfrm>
            <a:off x="6449894" y="0"/>
            <a:ext cx="0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6A906404-E2C9-4B4B-9F7C-250226105F62}"/>
              </a:ext>
            </a:extLst>
          </p:cNvPr>
          <p:cNvCxnSpPr>
            <a:cxnSpLocks/>
          </p:cNvCxnSpPr>
          <p:nvPr/>
        </p:nvCxnSpPr>
        <p:spPr>
          <a:xfrm flipH="1">
            <a:off x="8169944" y="0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E6097E95-2698-47A3-AAF6-B3A966115817}"/>
              </a:ext>
            </a:extLst>
          </p:cNvPr>
          <p:cNvCxnSpPr>
            <a:cxnSpLocks/>
          </p:cNvCxnSpPr>
          <p:nvPr/>
        </p:nvCxnSpPr>
        <p:spPr>
          <a:xfrm flipH="1">
            <a:off x="9842799" y="0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AB5FBBBF-5D63-4848-82D3-35624817B59B}"/>
              </a:ext>
            </a:extLst>
          </p:cNvPr>
          <p:cNvCxnSpPr>
            <a:cxnSpLocks/>
          </p:cNvCxnSpPr>
          <p:nvPr/>
        </p:nvCxnSpPr>
        <p:spPr>
          <a:xfrm flipH="1">
            <a:off x="11567326" y="-55897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3F20A99B-B1FB-4F93-A116-250AEF60E4B6}"/>
              </a:ext>
            </a:extLst>
          </p:cNvPr>
          <p:cNvCxnSpPr>
            <a:cxnSpLocks/>
          </p:cNvCxnSpPr>
          <p:nvPr/>
        </p:nvCxnSpPr>
        <p:spPr>
          <a:xfrm flipH="1">
            <a:off x="13240180" y="0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373A1107-77DC-494D-A51D-A7B206F8FD11}"/>
              </a:ext>
            </a:extLst>
          </p:cNvPr>
          <p:cNvCxnSpPr>
            <a:cxnSpLocks/>
          </p:cNvCxnSpPr>
          <p:nvPr/>
        </p:nvCxnSpPr>
        <p:spPr>
          <a:xfrm flipH="1">
            <a:off x="14960230" y="-39856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7D78652A-593E-428E-9F73-9A14C769D562}"/>
              </a:ext>
            </a:extLst>
          </p:cNvPr>
          <p:cNvCxnSpPr>
            <a:cxnSpLocks/>
          </p:cNvCxnSpPr>
          <p:nvPr/>
        </p:nvCxnSpPr>
        <p:spPr>
          <a:xfrm>
            <a:off x="0" y="78262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317E7A82-9A90-4B17-BB60-1878DA727755}"/>
              </a:ext>
            </a:extLst>
          </p:cNvPr>
          <p:cNvCxnSpPr>
            <a:cxnSpLocks/>
          </p:cNvCxnSpPr>
          <p:nvPr/>
        </p:nvCxnSpPr>
        <p:spPr>
          <a:xfrm>
            <a:off x="0" y="6270151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F64BC404-6F18-4339-ADF1-6F1C56D72C64}"/>
              </a:ext>
            </a:extLst>
          </p:cNvPr>
          <p:cNvCxnSpPr>
            <a:cxnSpLocks/>
          </p:cNvCxnSpPr>
          <p:nvPr/>
        </p:nvCxnSpPr>
        <p:spPr>
          <a:xfrm>
            <a:off x="-39138" y="47782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4DE77D2B-9CA9-4D87-B79C-223A89672890}"/>
              </a:ext>
            </a:extLst>
          </p:cNvPr>
          <p:cNvCxnSpPr>
            <a:cxnSpLocks/>
          </p:cNvCxnSpPr>
          <p:nvPr/>
        </p:nvCxnSpPr>
        <p:spPr>
          <a:xfrm>
            <a:off x="-39138" y="3430698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BBAA646C-B2EE-4090-9369-29A6AE52AFC1}"/>
              </a:ext>
            </a:extLst>
          </p:cNvPr>
          <p:cNvCxnSpPr>
            <a:cxnSpLocks/>
          </p:cNvCxnSpPr>
          <p:nvPr/>
        </p:nvCxnSpPr>
        <p:spPr>
          <a:xfrm>
            <a:off x="-17343" y="20350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2E3F9077-E407-4992-B455-6CA3DF2F30DF}"/>
              </a:ext>
            </a:extLst>
          </p:cNvPr>
          <p:cNvCxnSpPr>
            <a:cxnSpLocks/>
          </p:cNvCxnSpPr>
          <p:nvPr/>
        </p:nvCxnSpPr>
        <p:spPr>
          <a:xfrm>
            <a:off x="3866147" y="721642"/>
            <a:ext cx="11253203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pic>
        <p:nvPicPr>
          <p:cNvPr id="23" name="Grafik 22">
            <a:extLst>
              <a:ext uri="{FF2B5EF4-FFF2-40B4-BE49-F238E27FC236}">
                <a16:creationId xmlns:a16="http://schemas.microsoft.com/office/drawing/2014/main" id="{772B8F54-D283-42F1-946C-62A4A3190DC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021460" y="367337"/>
            <a:ext cx="1843127" cy="11874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84B676A6-C494-4C7E-9B76-67B79FF242C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915052" y="1358663"/>
            <a:ext cx="1508808" cy="14852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3605DE6-4883-4FA7-9E17-0024B56B74BE}"/>
              </a:ext>
            </a:extLst>
          </p:cNvPr>
          <p:cNvCxnSpPr>
            <a:cxnSpLocks/>
          </p:cNvCxnSpPr>
          <p:nvPr/>
        </p:nvCxnSpPr>
        <p:spPr>
          <a:xfrm>
            <a:off x="4102372" y="761196"/>
            <a:ext cx="578762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BBF99876-56B4-4ED1-8731-C457B4A9B526}"/>
              </a:ext>
            </a:extLst>
          </p:cNvPr>
          <p:cNvCxnSpPr>
            <a:cxnSpLocks/>
          </p:cNvCxnSpPr>
          <p:nvPr/>
        </p:nvCxnSpPr>
        <p:spPr>
          <a:xfrm>
            <a:off x="9815271" y="639642"/>
            <a:ext cx="74723" cy="568510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r Verbinder 36">
            <a:extLst>
              <a:ext uri="{FF2B5EF4-FFF2-40B4-BE49-F238E27FC236}">
                <a16:creationId xmlns:a16="http://schemas.microsoft.com/office/drawing/2014/main" id="{8DAE5DC2-C01C-48A0-B928-69AEE75FD7B4}"/>
              </a:ext>
            </a:extLst>
          </p:cNvPr>
          <p:cNvCxnSpPr>
            <a:cxnSpLocks/>
          </p:cNvCxnSpPr>
          <p:nvPr/>
        </p:nvCxnSpPr>
        <p:spPr>
          <a:xfrm>
            <a:off x="4781514" y="6270151"/>
            <a:ext cx="5108480" cy="39554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2B255803-43B6-4E51-9815-A29CE3C628B3}"/>
              </a:ext>
            </a:extLst>
          </p:cNvPr>
          <p:cNvCxnSpPr>
            <a:cxnSpLocks/>
          </p:cNvCxnSpPr>
          <p:nvPr/>
        </p:nvCxnSpPr>
        <p:spPr>
          <a:xfrm flipH="1">
            <a:off x="4814565" y="6309705"/>
            <a:ext cx="79412" cy="434225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Grafik 49">
            <a:extLst>
              <a:ext uri="{FF2B5EF4-FFF2-40B4-BE49-F238E27FC236}">
                <a16:creationId xmlns:a16="http://schemas.microsoft.com/office/drawing/2014/main" id="{B7203AF1-06F1-47C0-A27B-E04166ADEB36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14" b="10497"/>
          <a:stretch/>
        </p:blipFill>
        <p:spPr bwMode="auto">
          <a:xfrm rot="5400000">
            <a:off x="5050691" y="1326425"/>
            <a:ext cx="1724025" cy="11049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D560C610-AAF1-4E87-B033-3F0802B0D5A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525734" y="4237221"/>
            <a:ext cx="2184400" cy="1092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7039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1A4A4FC0-9457-43F5-900E-E7EBCCA60D91}"/>
              </a:ext>
            </a:extLst>
          </p:cNvPr>
          <p:cNvCxnSpPr>
            <a:cxnSpLocks/>
          </p:cNvCxnSpPr>
          <p:nvPr/>
        </p:nvCxnSpPr>
        <p:spPr>
          <a:xfrm>
            <a:off x="0" y="9406382"/>
            <a:ext cx="12560968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57D9B4FB-040F-4F3B-9A14-BEB0D1FBCE1E}"/>
              </a:ext>
            </a:extLst>
          </p:cNvPr>
          <p:cNvCxnSpPr>
            <a:cxnSpLocks/>
          </p:cNvCxnSpPr>
          <p:nvPr/>
        </p:nvCxnSpPr>
        <p:spPr>
          <a:xfrm>
            <a:off x="1332462" y="0"/>
            <a:ext cx="0" cy="10707855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996396BC-6232-4905-BA9C-010C18DAA1ED}"/>
              </a:ext>
            </a:extLst>
          </p:cNvPr>
          <p:cNvCxnSpPr>
            <a:cxnSpLocks/>
          </p:cNvCxnSpPr>
          <p:nvPr/>
        </p:nvCxnSpPr>
        <p:spPr>
          <a:xfrm>
            <a:off x="3056988" y="0"/>
            <a:ext cx="0" cy="10651958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8" name="Gerader Verbinder 27">
            <a:extLst>
              <a:ext uri="{FF2B5EF4-FFF2-40B4-BE49-F238E27FC236}">
                <a16:creationId xmlns:a16="http://schemas.microsoft.com/office/drawing/2014/main" id="{BA478467-07C5-43D9-B905-C937A4D2616D}"/>
              </a:ext>
            </a:extLst>
          </p:cNvPr>
          <p:cNvCxnSpPr>
            <a:cxnSpLocks/>
          </p:cNvCxnSpPr>
          <p:nvPr/>
        </p:nvCxnSpPr>
        <p:spPr>
          <a:xfrm flipH="1">
            <a:off x="4748463" y="0"/>
            <a:ext cx="33051" cy="10651958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9" name="Gerader Verbinder 28">
            <a:extLst>
              <a:ext uri="{FF2B5EF4-FFF2-40B4-BE49-F238E27FC236}">
                <a16:creationId xmlns:a16="http://schemas.microsoft.com/office/drawing/2014/main" id="{44FB1876-8AA1-4136-8B65-C1695BA409E7}"/>
              </a:ext>
            </a:extLst>
          </p:cNvPr>
          <p:cNvCxnSpPr>
            <a:cxnSpLocks/>
          </p:cNvCxnSpPr>
          <p:nvPr/>
        </p:nvCxnSpPr>
        <p:spPr>
          <a:xfrm>
            <a:off x="6449894" y="0"/>
            <a:ext cx="0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0" name="Gerader Verbinder 29">
            <a:extLst>
              <a:ext uri="{FF2B5EF4-FFF2-40B4-BE49-F238E27FC236}">
                <a16:creationId xmlns:a16="http://schemas.microsoft.com/office/drawing/2014/main" id="{6A906404-E2C9-4B4B-9F7C-250226105F62}"/>
              </a:ext>
            </a:extLst>
          </p:cNvPr>
          <p:cNvCxnSpPr>
            <a:cxnSpLocks/>
          </p:cNvCxnSpPr>
          <p:nvPr/>
        </p:nvCxnSpPr>
        <p:spPr>
          <a:xfrm flipH="1">
            <a:off x="8169944" y="0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E6097E95-2698-47A3-AAF6-B3A966115817}"/>
              </a:ext>
            </a:extLst>
          </p:cNvPr>
          <p:cNvCxnSpPr>
            <a:cxnSpLocks/>
          </p:cNvCxnSpPr>
          <p:nvPr/>
        </p:nvCxnSpPr>
        <p:spPr>
          <a:xfrm flipH="1">
            <a:off x="9842799" y="0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AB5FBBBF-5D63-4848-82D3-35624817B59B}"/>
              </a:ext>
            </a:extLst>
          </p:cNvPr>
          <p:cNvCxnSpPr>
            <a:cxnSpLocks/>
          </p:cNvCxnSpPr>
          <p:nvPr/>
        </p:nvCxnSpPr>
        <p:spPr>
          <a:xfrm flipH="1">
            <a:off x="11567326" y="-39855"/>
            <a:ext cx="1" cy="1069181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3F20A99B-B1FB-4F93-A116-250AEF60E4B6}"/>
              </a:ext>
            </a:extLst>
          </p:cNvPr>
          <p:cNvCxnSpPr>
            <a:cxnSpLocks/>
          </p:cNvCxnSpPr>
          <p:nvPr/>
        </p:nvCxnSpPr>
        <p:spPr>
          <a:xfrm flipH="1">
            <a:off x="13231230" y="16042"/>
            <a:ext cx="8953" cy="7810193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373A1107-77DC-494D-A51D-A7B206F8FD11}"/>
              </a:ext>
            </a:extLst>
          </p:cNvPr>
          <p:cNvCxnSpPr>
            <a:cxnSpLocks/>
          </p:cNvCxnSpPr>
          <p:nvPr/>
        </p:nvCxnSpPr>
        <p:spPr>
          <a:xfrm flipH="1">
            <a:off x="14955757" y="-55899"/>
            <a:ext cx="4476" cy="7882134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7D78652A-593E-428E-9F73-9A14C769D562}"/>
              </a:ext>
            </a:extLst>
          </p:cNvPr>
          <p:cNvCxnSpPr>
            <a:cxnSpLocks/>
          </p:cNvCxnSpPr>
          <p:nvPr/>
        </p:nvCxnSpPr>
        <p:spPr>
          <a:xfrm>
            <a:off x="0" y="78262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317E7A82-9A90-4B17-BB60-1878DA727755}"/>
              </a:ext>
            </a:extLst>
          </p:cNvPr>
          <p:cNvCxnSpPr>
            <a:cxnSpLocks/>
          </p:cNvCxnSpPr>
          <p:nvPr/>
        </p:nvCxnSpPr>
        <p:spPr>
          <a:xfrm>
            <a:off x="0" y="6270151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F64BC404-6F18-4339-ADF1-6F1C56D72C64}"/>
              </a:ext>
            </a:extLst>
          </p:cNvPr>
          <p:cNvCxnSpPr>
            <a:cxnSpLocks/>
          </p:cNvCxnSpPr>
          <p:nvPr/>
        </p:nvCxnSpPr>
        <p:spPr>
          <a:xfrm>
            <a:off x="-39138" y="47782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4DE77D2B-9CA9-4D87-B79C-223A89672890}"/>
              </a:ext>
            </a:extLst>
          </p:cNvPr>
          <p:cNvCxnSpPr>
            <a:cxnSpLocks/>
          </p:cNvCxnSpPr>
          <p:nvPr/>
        </p:nvCxnSpPr>
        <p:spPr>
          <a:xfrm>
            <a:off x="-39138" y="3430698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BBAA646C-B2EE-4090-9369-29A6AE52AFC1}"/>
              </a:ext>
            </a:extLst>
          </p:cNvPr>
          <p:cNvCxnSpPr>
            <a:cxnSpLocks/>
          </p:cNvCxnSpPr>
          <p:nvPr/>
        </p:nvCxnSpPr>
        <p:spPr>
          <a:xfrm>
            <a:off x="-17343" y="2035035"/>
            <a:ext cx="15119350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2E3F9077-E407-4992-B455-6CA3DF2F30DF}"/>
              </a:ext>
            </a:extLst>
          </p:cNvPr>
          <p:cNvCxnSpPr>
            <a:cxnSpLocks/>
          </p:cNvCxnSpPr>
          <p:nvPr/>
        </p:nvCxnSpPr>
        <p:spPr>
          <a:xfrm>
            <a:off x="-39138" y="705599"/>
            <a:ext cx="15317607" cy="0"/>
          </a:xfrm>
          <a:prstGeom prst="line">
            <a:avLst/>
          </a:prstGeom>
          <a:noFill/>
          <a:ln w="177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pic>
        <p:nvPicPr>
          <p:cNvPr id="56" name="Grafik 55">
            <a:extLst>
              <a:ext uri="{FF2B5EF4-FFF2-40B4-BE49-F238E27FC236}">
                <a16:creationId xmlns:a16="http://schemas.microsoft.com/office/drawing/2014/main" id="{F7D38A58-5885-4687-BE85-DCD01988E12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829925" y="8309830"/>
            <a:ext cx="2205284" cy="17760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EE08E36A-0288-4260-9DC2-7E2BF3466CDF}"/>
              </a:ext>
            </a:extLst>
          </p:cNvPr>
          <p:cNvCxnSpPr>
            <a:cxnSpLocks/>
          </p:cNvCxnSpPr>
          <p:nvPr/>
        </p:nvCxnSpPr>
        <p:spPr>
          <a:xfrm>
            <a:off x="4887610" y="0"/>
            <a:ext cx="0" cy="6270151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2F50BED8-F573-4385-A8D4-D809A4472415}"/>
              </a:ext>
            </a:extLst>
          </p:cNvPr>
          <p:cNvCxnSpPr>
            <a:cxnSpLocks/>
          </p:cNvCxnSpPr>
          <p:nvPr/>
        </p:nvCxnSpPr>
        <p:spPr>
          <a:xfrm>
            <a:off x="6449894" y="6270151"/>
            <a:ext cx="0" cy="164315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r Verbinder 66">
            <a:extLst>
              <a:ext uri="{FF2B5EF4-FFF2-40B4-BE49-F238E27FC236}">
                <a16:creationId xmlns:a16="http://schemas.microsoft.com/office/drawing/2014/main" id="{CF0C2D4A-0D06-4BC0-B3A2-188A835734E6}"/>
              </a:ext>
            </a:extLst>
          </p:cNvPr>
          <p:cNvCxnSpPr>
            <a:cxnSpLocks/>
          </p:cNvCxnSpPr>
          <p:nvPr/>
        </p:nvCxnSpPr>
        <p:spPr>
          <a:xfrm>
            <a:off x="8169944" y="7763223"/>
            <a:ext cx="0" cy="164315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ED79BF6C-7A5A-4EFE-9098-4C7CFE61D82D}"/>
              </a:ext>
            </a:extLst>
          </p:cNvPr>
          <p:cNvCxnSpPr>
            <a:cxnSpLocks/>
          </p:cNvCxnSpPr>
          <p:nvPr/>
        </p:nvCxnSpPr>
        <p:spPr>
          <a:xfrm>
            <a:off x="6224606" y="7763223"/>
            <a:ext cx="2124263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D3EC6343-74E4-4CF9-A7F8-08465DA3DDEB}"/>
              </a:ext>
            </a:extLst>
          </p:cNvPr>
          <p:cNvCxnSpPr>
            <a:cxnSpLocks/>
          </p:cNvCxnSpPr>
          <p:nvPr/>
        </p:nvCxnSpPr>
        <p:spPr>
          <a:xfrm>
            <a:off x="4748463" y="6270151"/>
            <a:ext cx="1701431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0424AEAE-7F67-43F4-8A30-233757965F0B}"/>
              </a:ext>
            </a:extLst>
          </p:cNvPr>
          <p:cNvCxnSpPr>
            <a:cxnSpLocks/>
          </p:cNvCxnSpPr>
          <p:nvPr/>
        </p:nvCxnSpPr>
        <p:spPr>
          <a:xfrm>
            <a:off x="8169944" y="9370701"/>
            <a:ext cx="461177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3" name="Grafik 72">
            <a:extLst>
              <a:ext uri="{FF2B5EF4-FFF2-40B4-BE49-F238E27FC236}">
                <a16:creationId xmlns:a16="http://schemas.microsoft.com/office/drawing/2014/main" id="{0FFB7D87-F3CA-4CFF-8B07-57C83C852E7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697385" y="9461350"/>
            <a:ext cx="45720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rafik 73">
            <a:extLst>
              <a:ext uri="{FF2B5EF4-FFF2-40B4-BE49-F238E27FC236}">
                <a16:creationId xmlns:a16="http://schemas.microsoft.com/office/drawing/2014/main" id="{2386405B-CFE5-43F8-818B-33275FE38751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829379" y="9319307"/>
            <a:ext cx="1304925" cy="13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rafik 75">
            <a:extLst>
              <a:ext uri="{FF2B5EF4-FFF2-40B4-BE49-F238E27FC236}">
                <a16:creationId xmlns:a16="http://schemas.microsoft.com/office/drawing/2014/main" id="{FC48FD0F-9145-4BBE-8CC3-D84964B6616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133156" y="7279947"/>
            <a:ext cx="1625600" cy="1475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rafik 76">
            <a:extLst>
              <a:ext uri="{FF2B5EF4-FFF2-40B4-BE49-F238E27FC236}">
                <a16:creationId xmlns:a16="http://schemas.microsoft.com/office/drawing/2014/main" id="{912247AC-3447-4B6C-A511-666D8E4BAEBB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16700" y="1231736"/>
            <a:ext cx="2172970" cy="14757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50769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Fehrmann, Raphael</dc:creator>
  <cp:lastModifiedBy>Anna Baalmann</cp:lastModifiedBy>
  <cp:revision>14</cp:revision>
  <dcterms:created xsi:type="dcterms:W3CDTF">2020-12-10T10:49:50Z</dcterms:created>
  <dcterms:modified xsi:type="dcterms:W3CDTF">2021-03-11T18:56:19Z</dcterms:modified>
</cp:coreProperties>
</file>