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7" r:id="rId3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32" d="100"/>
          <a:sy n="32" d="100"/>
        </p:scale>
        <p:origin x="24" y="3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560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265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27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50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13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64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87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408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76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59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274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t>28.12.2020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69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5BF6EB49-D85A-4BC4-9BFB-8FA4B30100D8}"/>
              </a:ext>
            </a:extLst>
          </p:cNvPr>
          <p:cNvSpPr/>
          <p:nvPr/>
        </p:nvSpPr>
        <p:spPr>
          <a:xfrm>
            <a:off x="321845" y="290820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1A4A4FC0-9457-43F5-900E-E7EBCCA60D91}"/>
              </a:ext>
            </a:extLst>
          </p:cNvPr>
          <p:cNvCxnSpPr>
            <a:cxnSpLocks/>
          </p:cNvCxnSpPr>
          <p:nvPr/>
        </p:nvCxnSpPr>
        <p:spPr>
          <a:xfrm>
            <a:off x="0" y="9406382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57D9B4FB-040F-4F3B-9A14-BEB0D1FBCE1E}"/>
              </a:ext>
            </a:extLst>
          </p:cNvPr>
          <p:cNvCxnSpPr>
            <a:cxnSpLocks/>
          </p:cNvCxnSpPr>
          <p:nvPr/>
        </p:nvCxnSpPr>
        <p:spPr>
          <a:xfrm>
            <a:off x="1332462" y="2035035"/>
            <a:ext cx="0" cy="8672821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996396BC-6232-4905-BA9C-010C18DAA1ED}"/>
              </a:ext>
            </a:extLst>
          </p:cNvPr>
          <p:cNvCxnSpPr>
            <a:cxnSpLocks/>
          </p:cNvCxnSpPr>
          <p:nvPr/>
        </p:nvCxnSpPr>
        <p:spPr>
          <a:xfrm>
            <a:off x="3056988" y="2051077"/>
            <a:ext cx="0" cy="8649007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BA478467-07C5-43D9-B905-C937A4D2616D}"/>
              </a:ext>
            </a:extLst>
          </p:cNvPr>
          <p:cNvCxnSpPr>
            <a:cxnSpLocks/>
          </p:cNvCxnSpPr>
          <p:nvPr/>
        </p:nvCxnSpPr>
        <p:spPr>
          <a:xfrm flipH="1">
            <a:off x="4748463" y="-39856"/>
            <a:ext cx="33051" cy="1069181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44FB1876-8AA1-4136-8B65-C1695BA409E7}"/>
              </a:ext>
            </a:extLst>
          </p:cNvPr>
          <p:cNvCxnSpPr>
            <a:cxnSpLocks/>
          </p:cNvCxnSpPr>
          <p:nvPr/>
        </p:nvCxnSpPr>
        <p:spPr>
          <a:xfrm>
            <a:off x="6449894" y="0"/>
            <a:ext cx="0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6A906404-E2C9-4B4B-9F7C-250226105F62}"/>
              </a:ext>
            </a:extLst>
          </p:cNvPr>
          <p:cNvCxnSpPr>
            <a:cxnSpLocks/>
          </p:cNvCxnSpPr>
          <p:nvPr/>
        </p:nvCxnSpPr>
        <p:spPr>
          <a:xfrm flipH="1">
            <a:off x="8169944" y="0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E6097E95-2698-47A3-AAF6-B3A966115817}"/>
              </a:ext>
            </a:extLst>
          </p:cNvPr>
          <p:cNvCxnSpPr>
            <a:cxnSpLocks/>
          </p:cNvCxnSpPr>
          <p:nvPr/>
        </p:nvCxnSpPr>
        <p:spPr>
          <a:xfrm flipH="1">
            <a:off x="9842799" y="0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AB5FBBBF-5D63-4848-82D3-35624817B59B}"/>
              </a:ext>
            </a:extLst>
          </p:cNvPr>
          <p:cNvCxnSpPr>
            <a:cxnSpLocks/>
          </p:cNvCxnSpPr>
          <p:nvPr/>
        </p:nvCxnSpPr>
        <p:spPr>
          <a:xfrm flipH="1">
            <a:off x="11567326" y="-39855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3F20A99B-B1FB-4F93-A116-250AEF60E4B6}"/>
              </a:ext>
            </a:extLst>
          </p:cNvPr>
          <p:cNvCxnSpPr>
            <a:cxnSpLocks/>
          </p:cNvCxnSpPr>
          <p:nvPr/>
        </p:nvCxnSpPr>
        <p:spPr>
          <a:xfrm flipH="1">
            <a:off x="13240180" y="0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373A1107-77DC-494D-A51D-A7B206F8FD11}"/>
              </a:ext>
            </a:extLst>
          </p:cNvPr>
          <p:cNvCxnSpPr>
            <a:cxnSpLocks/>
          </p:cNvCxnSpPr>
          <p:nvPr/>
        </p:nvCxnSpPr>
        <p:spPr>
          <a:xfrm flipH="1">
            <a:off x="14960230" y="-39856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7D78652A-593E-428E-9F73-9A14C769D562}"/>
              </a:ext>
            </a:extLst>
          </p:cNvPr>
          <p:cNvCxnSpPr>
            <a:cxnSpLocks/>
          </p:cNvCxnSpPr>
          <p:nvPr/>
        </p:nvCxnSpPr>
        <p:spPr>
          <a:xfrm>
            <a:off x="0" y="78262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317E7A82-9A90-4B17-BB60-1878DA727755}"/>
              </a:ext>
            </a:extLst>
          </p:cNvPr>
          <p:cNvCxnSpPr>
            <a:cxnSpLocks/>
          </p:cNvCxnSpPr>
          <p:nvPr/>
        </p:nvCxnSpPr>
        <p:spPr>
          <a:xfrm>
            <a:off x="0" y="6270151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F64BC404-6F18-4339-ADF1-6F1C56D72C64}"/>
              </a:ext>
            </a:extLst>
          </p:cNvPr>
          <p:cNvCxnSpPr>
            <a:cxnSpLocks/>
          </p:cNvCxnSpPr>
          <p:nvPr/>
        </p:nvCxnSpPr>
        <p:spPr>
          <a:xfrm>
            <a:off x="-39138" y="47782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4DE77D2B-9CA9-4D87-B79C-223A89672890}"/>
              </a:ext>
            </a:extLst>
          </p:cNvPr>
          <p:cNvCxnSpPr>
            <a:cxnSpLocks/>
          </p:cNvCxnSpPr>
          <p:nvPr/>
        </p:nvCxnSpPr>
        <p:spPr>
          <a:xfrm>
            <a:off x="-39138" y="3430698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BBAA646C-B2EE-4090-9369-29A6AE52AFC1}"/>
              </a:ext>
            </a:extLst>
          </p:cNvPr>
          <p:cNvCxnSpPr>
            <a:cxnSpLocks/>
          </p:cNvCxnSpPr>
          <p:nvPr/>
        </p:nvCxnSpPr>
        <p:spPr>
          <a:xfrm>
            <a:off x="-17343" y="20350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2E3F9077-E407-4992-B455-6CA3DF2F30DF}"/>
              </a:ext>
            </a:extLst>
          </p:cNvPr>
          <p:cNvCxnSpPr>
            <a:cxnSpLocks/>
          </p:cNvCxnSpPr>
          <p:nvPr/>
        </p:nvCxnSpPr>
        <p:spPr>
          <a:xfrm>
            <a:off x="3866147" y="721642"/>
            <a:ext cx="11253203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pic>
        <p:nvPicPr>
          <p:cNvPr id="23" name="Grafik 22">
            <a:extLst>
              <a:ext uri="{FF2B5EF4-FFF2-40B4-BE49-F238E27FC236}">
                <a16:creationId xmlns:a16="http://schemas.microsoft.com/office/drawing/2014/main" id="{772B8F54-D283-42F1-946C-62A4A3190DC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21460" y="367337"/>
            <a:ext cx="1843127" cy="1187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7039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1A4A4FC0-9457-43F5-900E-E7EBCCA60D91}"/>
              </a:ext>
            </a:extLst>
          </p:cNvPr>
          <p:cNvCxnSpPr>
            <a:cxnSpLocks/>
          </p:cNvCxnSpPr>
          <p:nvPr/>
        </p:nvCxnSpPr>
        <p:spPr>
          <a:xfrm>
            <a:off x="0" y="9406382"/>
            <a:ext cx="12560968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57D9B4FB-040F-4F3B-9A14-BEB0D1FBCE1E}"/>
              </a:ext>
            </a:extLst>
          </p:cNvPr>
          <p:cNvCxnSpPr>
            <a:cxnSpLocks/>
          </p:cNvCxnSpPr>
          <p:nvPr/>
        </p:nvCxnSpPr>
        <p:spPr>
          <a:xfrm>
            <a:off x="1332462" y="0"/>
            <a:ext cx="0" cy="10707855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996396BC-6232-4905-BA9C-010C18DAA1ED}"/>
              </a:ext>
            </a:extLst>
          </p:cNvPr>
          <p:cNvCxnSpPr>
            <a:cxnSpLocks/>
          </p:cNvCxnSpPr>
          <p:nvPr/>
        </p:nvCxnSpPr>
        <p:spPr>
          <a:xfrm>
            <a:off x="3056988" y="0"/>
            <a:ext cx="0" cy="10651958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BA478467-07C5-43D9-B905-C937A4D2616D}"/>
              </a:ext>
            </a:extLst>
          </p:cNvPr>
          <p:cNvCxnSpPr>
            <a:cxnSpLocks/>
          </p:cNvCxnSpPr>
          <p:nvPr/>
        </p:nvCxnSpPr>
        <p:spPr>
          <a:xfrm flipH="1">
            <a:off x="4748463" y="0"/>
            <a:ext cx="33051" cy="10651958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44FB1876-8AA1-4136-8B65-C1695BA409E7}"/>
              </a:ext>
            </a:extLst>
          </p:cNvPr>
          <p:cNvCxnSpPr>
            <a:cxnSpLocks/>
          </p:cNvCxnSpPr>
          <p:nvPr/>
        </p:nvCxnSpPr>
        <p:spPr>
          <a:xfrm>
            <a:off x="6449894" y="0"/>
            <a:ext cx="0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6A906404-E2C9-4B4B-9F7C-250226105F62}"/>
              </a:ext>
            </a:extLst>
          </p:cNvPr>
          <p:cNvCxnSpPr>
            <a:cxnSpLocks/>
          </p:cNvCxnSpPr>
          <p:nvPr/>
        </p:nvCxnSpPr>
        <p:spPr>
          <a:xfrm flipH="1">
            <a:off x="8169944" y="0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E6097E95-2698-47A3-AAF6-B3A966115817}"/>
              </a:ext>
            </a:extLst>
          </p:cNvPr>
          <p:cNvCxnSpPr>
            <a:cxnSpLocks/>
          </p:cNvCxnSpPr>
          <p:nvPr/>
        </p:nvCxnSpPr>
        <p:spPr>
          <a:xfrm flipH="1">
            <a:off x="9842799" y="0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AB5FBBBF-5D63-4848-82D3-35624817B59B}"/>
              </a:ext>
            </a:extLst>
          </p:cNvPr>
          <p:cNvCxnSpPr>
            <a:cxnSpLocks/>
          </p:cNvCxnSpPr>
          <p:nvPr/>
        </p:nvCxnSpPr>
        <p:spPr>
          <a:xfrm flipH="1">
            <a:off x="11567326" y="-39855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3F20A99B-B1FB-4F93-A116-250AEF60E4B6}"/>
              </a:ext>
            </a:extLst>
          </p:cNvPr>
          <p:cNvCxnSpPr>
            <a:cxnSpLocks/>
          </p:cNvCxnSpPr>
          <p:nvPr/>
        </p:nvCxnSpPr>
        <p:spPr>
          <a:xfrm flipH="1">
            <a:off x="13231230" y="16042"/>
            <a:ext cx="8953" cy="781019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373A1107-77DC-494D-A51D-A7B206F8FD11}"/>
              </a:ext>
            </a:extLst>
          </p:cNvPr>
          <p:cNvCxnSpPr>
            <a:cxnSpLocks/>
          </p:cNvCxnSpPr>
          <p:nvPr/>
        </p:nvCxnSpPr>
        <p:spPr>
          <a:xfrm flipH="1">
            <a:off x="14955757" y="-55899"/>
            <a:ext cx="4476" cy="788213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7D78652A-593E-428E-9F73-9A14C769D562}"/>
              </a:ext>
            </a:extLst>
          </p:cNvPr>
          <p:cNvCxnSpPr>
            <a:cxnSpLocks/>
          </p:cNvCxnSpPr>
          <p:nvPr/>
        </p:nvCxnSpPr>
        <p:spPr>
          <a:xfrm>
            <a:off x="0" y="78262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317E7A82-9A90-4B17-BB60-1878DA727755}"/>
              </a:ext>
            </a:extLst>
          </p:cNvPr>
          <p:cNvCxnSpPr>
            <a:cxnSpLocks/>
          </p:cNvCxnSpPr>
          <p:nvPr/>
        </p:nvCxnSpPr>
        <p:spPr>
          <a:xfrm>
            <a:off x="0" y="6270151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F64BC404-6F18-4339-ADF1-6F1C56D72C64}"/>
              </a:ext>
            </a:extLst>
          </p:cNvPr>
          <p:cNvCxnSpPr>
            <a:cxnSpLocks/>
          </p:cNvCxnSpPr>
          <p:nvPr/>
        </p:nvCxnSpPr>
        <p:spPr>
          <a:xfrm>
            <a:off x="-39138" y="47782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4DE77D2B-9CA9-4D87-B79C-223A89672890}"/>
              </a:ext>
            </a:extLst>
          </p:cNvPr>
          <p:cNvCxnSpPr>
            <a:cxnSpLocks/>
          </p:cNvCxnSpPr>
          <p:nvPr/>
        </p:nvCxnSpPr>
        <p:spPr>
          <a:xfrm>
            <a:off x="-39138" y="3430698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BBAA646C-B2EE-4090-9369-29A6AE52AFC1}"/>
              </a:ext>
            </a:extLst>
          </p:cNvPr>
          <p:cNvCxnSpPr>
            <a:cxnSpLocks/>
          </p:cNvCxnSpPr>
          <p:nvPr/>
        </p:nvCxnSpPr>
        <p:spPr>
          <a:xfrm>
            <a:off x="-17343" y="20350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2E3F9077-E407-4992-B455-6CA3DF2F30DF}"/>
              </a:ext>
            </a:extLst>
          </p:cNvPr>
          <p:cNvCxnSpPr>
            <a:cxnSpLocks/>
          </p:cNvCxnSpPr>
          <p:nvPr/>
        </p:nvCxnSpPr>
        <p:spPr>
          <a:xfrm>
            <a:off x="-39138" y="705599"/>
            <a:ext cx="15317607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pic>
        <p:nvPicPr>
          <p:cNvPr id="56" name="Grafik 55">
            <a:extLst>
              <a:ext uri="{FF2B5EF4-FFF2-40B4-BE49-F238E27FC236}">
                <a16:creationId xmlns:a16="http://schemas.microsoft.com/office/drawing/2014/main" id="{F7D38A58-5885-4687-BE85-DCD01988E12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829925" y="8309829"/>
            <a:ext cx="2205284" cy="17760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5076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Anna Baalmann</cp:lastModifiedBy>
  <cp:revision>8</cp:revision>
  <dcterms:created xsi:type="dcterms:W3CDTF">2020-12-10T10:49:50Z</dcterms:created>
  <dcterms:modified xsi:type="dcterms:W3CDTF">2020-12-28T09:43:28Z</dcterms:modified>
</cp:coreProperties>
</file>