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326F1-6FE0-42B5-BE19-A8BB3E7E5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B45BF03-5035-43BF-B22A-5F2EE689D4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4E3E630-0327-4984-92C6-2D461C032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00002B-69AA-4987-8F3F-51B8131D3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761D6D4-3EC8-4AAA-88C2-77F1163B5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9116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A23B35-F04E-4C7B-AF1E-12EB6FFB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65AA4E9-EB10-437C-BBE3-01B97FEEA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F9835A-0DA7-400E-8FBE-79F0A6BC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8E70D1A-AAE5-4034-B0DD-579D11346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9A1396-CC9F-48EC-ACF9-E1872FBED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8825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5BA878C-B902-40C6-A7B2-E2338DB788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145E70D-621E-4A1D-A60F-C226CCCF97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2DADC1D-B387-4AD9-914C-1F95C7726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998ED7-BE71-46F2-BF79-F8500BD38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B60CF9D-0168-4467-BC8A-0442DC760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7593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A70087-CFD1-4DC0-996B-CE90FA741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AE3B2E-02A1-4E59-99A1-EFC77FD17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8BAC49C-41C5-4419-8428-FD668F1C4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38A1CF-D5F1-43C7-8C10-4C548F7A4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6644C53-D11E-41F5-85E4-F97EA51F1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5320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CDE3AA-3510-494B-A1D7-53275FFD0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A684D2C-A4E3-47E5-B252-FB5956CF0E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B81BCB-2DFB-4DEF-8940-38CBBD19E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3985C26-C130-45D7-B797-4AB60ED6E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ED15475-33E4-4E81-88C4-B0AB44227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3608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EF08D3-05BB-4177-AAF6-B6D553134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003F72-0A03-46F4-AFDF-D4B54D9B1E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0FC14F2-58CF-4228-8C58-FBD2F6DBB0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E88449C-3AFD-4338-BDFC-5046D27E4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4DCAFF9-491B-415A-BC06-88739485B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2D2CCBF-3336-44D8-8957-CF8C861F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2698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7AEFFB-7784-4359-8673-A45E30EA1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C92DE1F-F2B9-4EC1-BF4D-DB33494BD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4418EA2-CD63-453B-A990-2019E6D4DE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34A0677-5632-46F3-9D9F-0B669F93DD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AE1B9BA-4A88-4FC3-8200-C30577C639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0348A7B-C1B9-4CC9-A4E0-F9E926F79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EA0D685-A94F-4D3F-9DC3-15CE0287F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6E43FBF-80F0-444E-B46A-E12B1B0DF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6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686719-B932-4BA2-9657-9D35A1333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4E056FD-5F37-47FA-8831-CF2A91941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EE256E9-4505-475D-991C-533A9D175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4A30ACA-85B1-4CC1-899A-7087B60E4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7872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77128E5-A207-4F88-84E7-879F1B2CC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8FF0F6B-BD11-43B7-A3E6-0345ABCD5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9F3143F-127E-4838-AF2C-4E83E07A3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369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CF4DA5-F9F4-4584-A110-778C7FABA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FA57BC6-A135-464E-9545-F909CF14B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DD51F8-1B99-4242-8FE6-AD2C8E45C7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88E9522-1430-4E3F-AE53-25A9D98C0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893571A-6D89-42C6-B2D4-4B122BBB0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ED9602B-C775-4A6B-BC57-A2AFBC1C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384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3A05B8-E899-4E81-9DD0-5B25AE0AF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7163127-F724-4DDA-9282-2476020FA5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D27DC97-59DA-4D9C-869A-1F95B4F293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AB47318-FDBC-465E-9DA1-590C20327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52DE557-656B-4DC6-9BD4-8EDD3A473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0DB8F9D-0C43-4884-ACA6-C1DE3CA4A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1918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5EF2E5D-48AF-4879-B2D6-B67FE3D9B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F60354B-E539-46EB-9682-A6DC9D4EE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37E39-4C48-433A-B937-6041AD5CA4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2C020-3252-45B1-A6B8-B7A3597F3650}" type="datetimeFigureOut">
              <a:rPr lang="de-DE" smtClean="0"/>
              <a:t>25.03.2021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B56237-2E1C-457E-A1A5-C52887581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F35A096-AE37-45CA-9BE5-44C1F5BB8C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A9328-3E4A-419A-81C3-6739231D3D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9623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2DE73C0-A4DC-4596-A8CC-E82FA22EA008}"/>
              </a:ext>
            </a:extLst>
          </p:cNvPr>
          <p:cNvPicPr/>
          <p:nvPr/>
        </p:nvPicPr>
        <p:blipFill>
          <a:blip r:embed="rId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40" y="1842135"/>
            <a:ext cx="5760720" cy="31737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6074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1809864-72A0-437E-9737-2A8A822CFB85}"/>
              </a:ext>
            </a:extLst>
          </p:cNvPr>
          <p:cNvPicPr/>
          <p:nvPr/>
        </p:nvPicPr>
        <p:blipFill>
          <a:blip r:embed="rId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752" y="1407795"/>
            <a:ext cx="4976495" cy="40424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516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B9E2882-EEC9-48FF-9DA8-D2DD02D8E469}"/>
              </a:ext>
            </a:extLst>
          </p:cNvPr>
          <p:cNvPicPr/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40" y="1722120"/>
            <a:ext cx="5760720" cy="3413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7031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7EACF66-54DA-4ADE-8971-D38402D4C059}"/>
              </a:ext>
            </a:extLst>
          </p:cNvPr>
          <p:cNvPicPr/>
          <p:nvPr/>
        </p:nvPicPr>
        <p:blipFill rotWithShape="1">
          <a:blip r:embed="rId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9" b="3505"/>
          <a:stretch/>
        </p:blipFill>
        <p:spPr bwMode="auto">
          <a:xfrm>
            <a:off x="3218180" y="190499"/>
            <a:ext cx="5755640" cy="6477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4925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7EACF66-54DA-4ADE-8971-D38402D4C059}"/>
              </a:ext>
            </a:extLst>
          </p:cNvPr>
          <p:cNvPicPr/>
          <p:nvPr/>
        </p:nvPicPr>
        <p:blipFill rotWithShape="1">
          <a:blip r:embed="rId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9" b="3505"/>
          <a:stretch/>
        </p:blipFill>
        <p:spPr bwMode="auto">
          <a:xfrm>
            <a:off x="3218180" y="190499"/>
            <a:ext cx="5755640" cy="6477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7B3D3820-E005-438C-A4C4-DFC735548096}"/>
              </a:ext>
            </a:extLst>
          </p:cNvPr>
          <p:cNvPicPr/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24" t="19677" b="55764"/>
          <a:stretch/>
        </p:blipFill>
        <p:spPr bwMode="auto">
          <a:xfrm>
            <a:off x="7030085" y="876617"/>
            <a:ext cx="1943735" cy="1885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63764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7EACF66-54DA-4ADE-8971-D38402D4C059}"/>
              </a:ext>
            </a:extLst>
          </p:cNvPr>
          <p:cNvPicPr/>
          <p:nvPr/>
        </p:nvPicPr>
        <p:blipFill rotWithShape="1">
          <a:blip r:embed="rId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9" b="3505"/>
          <a:stretch/>
        </p:blipFill>
        <p:spPr bwMode="auto">
          <a:xfrm>
            <a:off x="3218180" y="190499"/>
            <a:ext cx="5755640" cy="6477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ABA504D4-6AC0-43B3-ADDE-261EE613D9CC}"/>
              </a:ext>
            </a:extLst>
          </p:cNvPr>
          <p:cNvPicPr/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08" t="18424" r="3340" b="57267"/>
          <a:stretch/>
        </p:blipFill>
        <p:spPr bwMode="auto">
          <a:xfrm>
            <a:off x="6934835" y="800417"/>
            <a:ext cx="2038985" cy="18662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37087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AB5043E2-3D2B-44F5-ABDE-A66553C42CBF}"/>
              </a:ext>
            </a:extLst>
          </p:cNvPr>
          <p:cNvPicPr/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08" t="18424" r="3340" b="57267"/>
          <a:stretch/>
        </p:blipFill>
        <p:spPr bwMode="auto">
          <a:xfrm>
            <a:off x="3333432" y="2495867"/>
            <a:ext cx="2038985" cy="18662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5276AA9C-3E53-4986-B25E-4E07D82A3707}"/>
              </a:ext>
            </a:extLst>
          </p:cNvPr>
          <p:cNvPicPr/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24" t="19677" b="55764"/>
          <a:stretch/>
        </p:blipFill>
        <p:spPr bwMode="auto">
          <a:xfrm>
            <a:off x="6352857" y="2495867"/>
            <a:ext cx="1943735" cy="1885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173657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Raphael Fehrmann</dc:creator>
  <cp:lastModifiedBy>Raphael Fehrmann</cp:lastModifiedBy>
  <cp:revision>1</cp:revision>
  <dcterms:created xsi:type="dcterms:W3CDTF">2021-03-25T16:47:46Z</dcterms:created>
  <dcterms:modified xsi:type="dcterms:W3CDTF">2021-03-25T16:50:12Z</dcterms:modified>
</cp:coreProperties>
</file>