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04"/>
    <p:restoredTop sz="94737"/>
  </p:normalViewPr>
  <p:slideViewPr>
    <p:cSldViewPr snapToGrid="0" snapToObjects="1">
      <p:cViewPr varScale="1">
        <p:scale>
          <a:sx n="75" d="100"/>
          <a:sy n="75" d="100"/>
        </p:scale>
        <p:origin x="34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CE64-4D5A-5840-BC11-305D5D710241}" type="datetimeFigureOut">
              <a:rPr lang="de-DE" smtClean="0"/>
              <a:t>09.08.20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0F05-B446-204A-BCA9-E84EA6CE43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8881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CE64-4D5A-5840-BC11-305D5D710241}" type="datetimeFigureOut">
              <a:rPr lang="de-DE" smtClean="0"/>
              <a:t>09.08.20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0F05-B446-204A-BCA9-E84EA6CE43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74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CE64-4D5A-5840-BC11-305D5D710241}" type="datetimeFigureOut">
              <a:rPr lang="de-DE" smtClean="0"/>
              <a:t>09.08.20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0F05-B446-204A-BCA9-E84EA6CE43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900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CE64-4D5A-5840-BC11-305D5D710241}" type="datetimeFigureOut">
              <a:rPr lang="de-DE" smtClean="0"/>
              <a:t>09.08.20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0F05-B446-204A-BCA9-E84EA6CE43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6944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CE64-4D5A-5840-BC11-305D5D710241}" type="datetimeFigureOut">
              <a:rPr lang="de-DE" smtClean="0"/>
              <a:t>09.08.20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0F05-B446-204A-BCA9-E84EA6CE43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0074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CE64-4D5A-5840-BC11-305D5D710241}" type="datetimeFigureOut">
              <a:rPr lang="de-DE" smtClean="0"/>
              <a:t>09.08.20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0F05-B446-204A-BCA9-E84EA6CE43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4567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CE64-4D5A-5840-BC11-305D5D710241}" type="datetimeFigureOut">
              <a:rPr lang="de-DE" smtClean="0"/>
              <a:t>09.08.20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0F05-B446-204A-BCA9-E84EA6CE43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0734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CE64-4D5A-5840-BC11-305D5D710241}" type="datetimeFigureOut">
              <a:rPr lang="de-DE" smtClean="0"/>
              <a:t>09.08.20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0F05-B446-204A-BCA9-E84EA6CE43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895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CE64-4D5A-5840-BC11-305D5D710241}" type="datetimeFigureOut">
              <a:rPr lang="de-DE" smtClean="0"/>
              <a:t>09.08.20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0F05-B446-204A-BCA9-E84EA6CE43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483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CE64-4D5A-5840-BC11-305D5D710241}" type="datetimeFigureOut">
              <a:rPr lang="de-DE" smtClean="0"/>
              <a:t>09.08.20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0F05-B446-204A-BCA9-E84EA6CE43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0884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CE64-4D5A-5840-BC11-305D5D710241}" type="datetimeFigureOut">
              <a:rPr lang="de-DE" smtClean="0"/>
              <a:t>09.08.20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0F05-B446-204A-BCA9-E84EA6CE43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2069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0CE64-4D5A-5840-BC11-305D5D710241}" type="datetimeFigureOut">
              <a:rPr lang="de-DE" smtClean="0"/>
              <a:t>09.08.20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A0F05-B446-204A-BCA9-E84EA6CE43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678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865C46A3-E71F-4148-B908-7540B8FE2E71}"/>
              </a:ext>
            </a:extLst>
          </p:cNvPr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solidFill>
            <a:schemeClr val="bg1"/>
          </a:solidFill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Chalkboard" panose="03050602040202020205" pitchFamily="66" charset="77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DA48D1E-9D87-654E-B4A3-D5DA491F8F0B}"/>
              </a:ext>
            </a:extLst>
          </p:cNvPr>
          <p:cNvSpPr txBox="1"/>
          <p:nvPr/>
        </p:nvSpPr>
        <p:spPr>
          <a:xfrm>
            <a:off x="1619173" y="350151"/>
            <a:ext cx="3177680" cy="1446550"/>
          </a:xfrm>
          <a:prstGeom prst="rect">
            <a:avLst/>
          </a:prstGeom>
          <a:noFill/>
          <a:ln w="50800" cap="rnd">
            <a:solidFill>
              <a:schemeClr val="accent2"/>
            </a:solidFill>
            <a:round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77"/>
              </a:rPr>
              <a:t>Wir sind </a:t>
            </a:r>
          </a:p>
          <a:p>
            <a:pPr algn="ctr"/>
            <a:r>
              <a:rPr lang="de-DE" sz="2200" b="1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77"/>
              </a:rPr>
              <a:t>Blue-Bot-Expertinnen und -Experten </a:t>
            </a:r>
            <a:r>
              <a:rPr lang="de-DE" sz="2200" b="1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77"/>
              </a:rPr>
              <a:t>und kennen die </a:t>
            </a:r>
            <a:r>
              <a:rPr lang="de-DE" sz="2200" b="1" u="sng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77"/>
              </a:rPr>
              <a:t>Regeln</a:t>
            </a:r>
            <a:r>
              <a:rPr lang="de-DE" sz="2200" b="1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77"/>
              </a:rPr>
              <a:t>.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F0EF757-5F54-A44B-815A-AFF82DCBA4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00" t="37306" r="16000" b="16366"/>
          <a:stretch/>
        </p:blipFill>
        <p:spPr>
          <a:xfrm>
            <a:off x="4916360" y="1204600"/>
            <a:ext cx="1717678" cy="1416325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0CEBEC0F-710C-3D4D-BB38-E11CCB77CF83}"/>
              </a:ext>
            </a:extLst>
          </p:cNvPr>
          <p:cNvSpPr txBox="1"/>
          <p:nvPr/>
        </p:nvSpPr>
        <p:spPr>
          <a:xfrm>
            <a:off x="701040" y="3383280"/>
            <a:ext cx="5570806" cy="3786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halkboard" panose="03050602040202020205" pitchFamily="66" charset="77"/>
              </a:rPr>
              <a:t>Wenn ich mit dem Blue-Bot programmiere, dann…</a:t>
            </a:r>
          </a:p>
          <a:p>
            <a:endParaRPr lang="de-DE" dirty="0">
              <a:latin typeface="Chalkboard" panose="03050602040202020205" pitchFamily="66" charset="77"/>
            </a:endParaRPr>
          </a:p>
          <a:p>
            <a:r>
              <a:rPr lang="de-DE" dirty="0">
                <a:latin typeface="Chalkboard" panose="03050602040202020205" pitchFamily="66" charset="77"/>
              </a:rPr>
              <a:t>… gehe ich </a:t>
            </a:r>
            <a:r>
              <a:rPr lang="de-DE" u="sng" dirty="0">
                <a:latin typeface="Chalkboard" panose="03050602040202020205" pitchFamily="66" charset="77"/>
              </a:rPr>
              <a:t>vorsichtig</a:t>
            </a:r>
            <a:r>
              <a:rPr lang="de-DE" dirty="0">
                <a:latin typeface="Chalkboard" panose="03050602040202020205" pitchFamily="66" charset="77"/>
              </a:rPr>
              <a:t> mit dem Blue-Bot um!</a:t>
            </a:r>
          </a:p>
          <a:p>
            <a:endParaRPr lang="de-DE" dirty="0">
              <a:latin typeface="Chalkboard" panose="03050602040202020205" pitchFamily="66" charset="77"/>
            </a:endParaRPr>
          </a:p>
          <a:p>
            <a:r>
              <a:rPr lang="de-DE" dirty="0">
                <a:latin typeface="Chalkboard" panose="03050602040202020205" pitchFamily="66" charset="77"/>
              </a:rPr>
              <a:t>... ist mein </a:t>
            </a:r>
            <a:r>
              <a:rPr lang="de-DE" u="sng" dirty="0">
                <a:latin typeface="Chalkboard" panose="03050602040202020205" pitchFamily="66" charset="77"/>
              </a:rPr>
              <a:t>Arbeitsplatz freigeräumt</a:t>
            </a:r>
            <a:r>
              <a:rPr lang="de-DE" dirty="0">
                <a:latin typeface="Chalkboard" panose="03050602040202020205" pitchFamily="66" charset="77"/>
              </a:rPr>
              <a:t>!</a:t>
            </a:r>
          </a:p>
          <a:p>
            <a:endParaRPr lang="de-DE" dirty="0">
              <a:latin typeface="Chalkboard" panose="03050602040202020205" pitchFamily="66" charset="77"/>
            </a:endParaRPr>
          </a:p>
          <a:p>
            <a:r>
              <a:rPr lang="de-DE" dirty="0">
                <a:latin typeface="Chalkboard" panose="03050602040202020205" pitchFamily="66" charset="77"/>
              </a:rPr>
              <a:t>… sind meine </a:t>
            </a:r>
            <a:r>
              <a:rPr lang="de-DE" u="sng" dirty="0">
                <a:latin typeface="Chalkboard" panose="03050602040202020205" pitchFamily="66" charset="77"/>
              </a:rPr>
              <a:t>Hände sauber</a:t>
            </a:r>
            <a:r>
              <a:rPr lang="de-DE" dirty="0">
                <a:latin typeface="Chalkboard" panose="03050602040202020205" pitchFamily="66" charset="77"/>
              </a:rPr>
              <a:t>!</a:t>
            </a:r>
          </a:p>
          <a:p>
            <a:endParaRPr lang="de-DE" dirty="0">
              <a:latin typeface="Chalkboard" panose="03050602040202020205" pitchFamily="66" charset="77"/>
            </a:endParaRPr>
          </a:p>
          <a:p>
            <a:r>
              <a:rPr lang="de-DE" dirty="0">
                <a:latin typeface="Chalkboard" panose="03050602040202020205" pitchFamily="66" charset="77"/>
              </a:rPr>
              <a:t>… tausche ich mich </a:t>
            </a:r>
            <a:r>
              <a:rPr lang="de-DE" u="sng" dirty="0">
                <a:latin typeface="Chalkboard" panose="03050602040202020205" pitchFamily="66" charset="77"/>
              </a:rPr>
              <a:t>leise</a:t>
            </a:r>
            <a:r>
              <a:rPr lang="de-DE" dirty="0">
                <a:latin typeface="Chalkboard" panose="03050602040202020205" pitchFamily="66" charset="77"/>
              </a:rPr>
              <a:t> mit meiner Gruppe aus!</a:t>
            </a:r>
          </a:p>
          <a:p>
            <a:endParaRPr lang="de-DE" dirty="0">
              <a:latin typeface="Chalkboard" panose="03050602040202020205" pitchFamily="66" charset="77"/>
            </a:endParaRPr>
          </a:p>
          <a:p>
            <a:r>
              <a:rPr lang="de-DE" dirty="0">
                <a:latin typeface="Chalkboard" panose="03050602040202020205" pitchFamily="66" charset="77"/>
              </a:rPr>
              <a:t>… </a:t>
            </a:r>
            <a:r>
              <a:rPr lang="de-DE" u="sng" dirty="0">
                <a:latin typeface="Chalkboard" panose="03050602040202020205" pitchFamily="66" charset="77"/>
              </a:rPr>
              <a:t>renne ich nich</a:t>
            </a:r>
            <a:r>
              <a:rPr lang="de-DE" dirty="0">
                <a:latin typeface="Chalkboard" panose="03050602040202020205" pitchFamily="66" charset="77"/>
              </a:rPr>
              <a:t>t durch die Klasse!</a:t>
            </a:r>
          </a:p>
          <a:p>
            <a:endParaRPr lang="de-DE" dirty="0">
              <a:latin typeface="Chalkboard" panose="03050602040202020205" pitchFamily="66" charset="77"/>
            </a:endParaRPr>
          </a:p>
          <a:p>
            <a:r>
              <a:rPr lang="de-DE" dirty="0">
                <a:latin typeface="Chalkboard" panose="03050602040202020205" pitchFamily="66" charset="77"/>
              </a:rPr>
              <a:t>… steht </a:t>
            </a:r>
            <a:r>
              <a:rPr lang="de-DE" u="sng" dirty="0">
                <a:latin typeface="Chalkboard" panose="03050602040202020205" pitchFamily="66" charset="77"/>
              </a:rPr>
              <a:t>kein Essen oder Trinken</a:t>
            </a:r>
            <a:r>
              <a:rPr lang="de-DE" dirty="0">
                <a:latin typeface="Chalkboard" panose="03050602040202020205" pitchFamily="66" charset="77"/>
              </a:rPr>
              <a:t> auf meinem Tisch!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63845A5-E800-724C-AEBE-B33C21EE5FFC}"/>
              </a:ext>
            </a:extLst>
          </p:cNvPr>
          <p:cNvSpPr/>
          <p:nvPr/>
        </p:nvSpPr>
        <p:spPr>
          <a:xfrm>
            <a:off x="1778540" y="7426569"/>
            <a:ext cx="3415806" cy="1666631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200" b="1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77"/>
              </a:rPr>
              <a:t>Viel Spaß beim Programmieren!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3FBE15D-D999-1A4C-92DC-D2F2CF9756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05132" y="725745"/>
            <a:ext cx="1570519" cy="221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561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74</Words>
  <Application>Microsoft Macintosh PowerPoint</Application>
  <PresentationFormat>A4-Papier (210 x 297 mm)</PresentationFormat>
  <Paragraphs>16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Chalkboard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Elodie Bulirsch</dc:creator>
  <cp:lastModifiedBy>Elodie Bulirsch</cp:lastModifiedBy>
  <cp:revision>17</cp:revision>
  <dcterms:created xsi:type="dcterms:W3CDTF">2020-07-08T17:58:56Z</dcterms:created>
  <dcterms:modified xsi:type="dcterms:W3CDTF">2020-08-09T10:10:11Z</dcterms:modified>
</cp:coreProperties>
</file>