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12192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7"/>
    <p:restoredTop sz="94646"/>
  </p:normalViewPr>
  <p:slideViewPr>
    <p:cSldViewPr>
      <p:cViewPr>
        <p:scale>
          <a:sx n="62" d="100"/>
          <a:sy n="62" d="100"/>
        </p:scale>
        <p:origin x="1232" y="1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FFD0EC-8381-1F40-8E2F-B7177F77378C}" type="datetimeFigureOut">
              <a:rPr lang="de-DE"/>
              <a:t>09.08.20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CC430-F933-204A-AEF3-2AE73602AF96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18AD048-A871-8F46-AEB2-B69175B09A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83" t="13250" r="25583" b="7518"/>
          <a:stretch/>
        </p:blipFill>
        <p:spPr>
          <a:xfrm>
            <a:off x="2691199" y="134916"/>
            <a:ext cx="6732000" cy="6609037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Titel 1"/>
          <p:cNvSpPr>
            <a:spLocks noGrp="1"/>
          </p:cNvSpPr>
          <p:nvPr>
            <p:ph type="ctrTitle" idx="4294967295"/>
          </p:nvPr>
        </p:nvSpPr>
        <p:spPr bwMode="auto">
          <a:xfrm>
            <a:off x="-16706850" y="5532438"/>
            <a:ext cx="28898849" cy="7545387"/>
          </a:xfrm>
        </p:spPr>
        <p:txBody>
          <a:bodyPr/>
          <a:lstStyle/>
          <a:p>
            <a:pPr>
              <a:defRPr/>
            </a:pPr>
            <a:br>
              <a:rPr lang="de-DE"/>
            </a:br>
            <a:endParaRPr lang="de-DE"/>
          </a:p>
        </p:txBody>
      </p:sp>
      <p:cxnSp>
        <p:nvCxnSpPr>
          <p:cNvPr id="6" name="Gerade Verbindung mit Pfeil 9"/>
          <p:cNvCxnSpPr>
            <a:cxnSpLocks/>
          </p:cNvCxnSpPr>
          <p:nvPr/>
        </p:nvCxnSpPr>
        <p:spPr bwMode="auto">
          <a:xfrm flipV="1">
            <a:off x="974822" y="3933997"/>
            <a:ext cx="4041058" cy="603557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14"/>
          <p:cNvCxnSpPr>
            <a:cxnSpLocks/>
          </p:cNvCxnSpPr>
          <p:nvPr/>
        </p:nvCxnSpPr>
        <p:spPr bwMode="auto">
          <a:xfrm>
            <a:off x="682205" y="666545"/>
            <a:ext cx="4424517" cy="1432829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18"/>
          <p:cNvCxnSpPr>
            <a:cxnSpLocks/>
          </p:cNvCxnSpPr>
          <p:nvPr/>
        </p:nvCxnSpPr>
        <p:spPr bwMode="auto">
          <a:xfrm>
            <a:off x="6168008" y="-99392"/>
            <a:ext cx="373678" cy="2446850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21"/>
          <p:cNvCxnSpPr>
            <a:cxnSpLocks/>
          </p:cNvCxnSpPr>
          <p:nvPr/>
        </p:nvCxnSpPr>
        <p:spPr bwMode="auto">
          <a:xfrm flipH="1">
            <a:off x="7557798" y="91349"/>
            <a:ext cx="3397042" cy="1887128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25"/>
          <p:cNvCxnSpPr>
            <a:cxnSpLocks/>
          </p:cNvCxnSpPr>
          <p:nvPr/>
        </p:nvCxnSpPr>
        <p:spPr bwMode="auto">
          <a:xfrm flipH="1">
            <a:off x="8507931" y="2841407"/>
            <a:ext cx="3022632" cy="252851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27"/>
          <p:cNvCxnSpPr>
            <a:cxnSpLocks/>
          </p:cNvCxnSpPr>
          <p:nvPr/>
        </p:nvCxnSpPr>
        <p:spPr bwMode="auto">
          <a:xfrm flipV="1">
            <a:off x="4766506" y="5008439"/>
            <a:ext cx="1290693" cy="1967295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30"/>
          <p:cNvCxnSpPr>
            <a:cxnSpLocks/>
          </p:cNvCxnSpPr>
          <p:nvPr/>
        </p:nvCxnSpPr>
        <p:spPr bwMode="auto">
          <a:xfrm flipH="1" flipV="1">
            <a:off x="7870678" y="3994418"/>
            <a:ext cx="3243385" cy="2728666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7"/>
          <p:cNvPicPr>
            <a:picLocks noChangeAspect="1"/>
          </p:cNvPicPr>
          <p:nvPr/>
        </p:nvPicPr>
        <p:blipFill>
          <a:blip r:embed="rId2"/>
          <a:srcRect l="26183" t="25453" r="27474" b="22396"/>
          <a:stretch/>
        </p:blipFill>
        <p:spPr bwMode="auto">
          <a:xfrm>
            <a:off x="2722963" y="102481"/>
            <a:ext cx="6721076" cy="6633985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5" name="Gerade Verbindung mit Pfeil 11"/>
          <p:cNvCxnSpPr>
            <a:cxnSpLocks/>
          </p:cNvCxnSpPr>
          <p:nvPr/>
        </p:nvCxnSpPr>
        <p:spPr bwMode="auto">
          <a:xfrm flipV="1">
            <a:off x="1163631" y="3511303"/>
            <a:ext cx="4597960" cy="2147777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15"/>
          <p:cNvCxnSpPr>
            <a:cxnSpLocks/>
          </p:cNvCxnSpPr>
          <p:nvPr/>
        </p:nvCxnSpPr>
        <p:spPr bwMode="auto">
          <a:xfrm flipH="1" flipV="1">
            <a:off x="5761591" y="5137459"/>
            <a:ext cx="4756298" cy="223947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20"/>
          <p:cNvCxnSpPr>
            <a:cxnSpLocks/>
          </p:cNvCxnSpPr>
          <p:nvPr/>
        </p:nvCxnSpPr>
        <p:spPr bwMode="auto">
          <a:xfrm flipH="1" flipV="1">
            <a:off x="7009144" y="2022743"/>
            <a:ext cx="3508744" cy="3359888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24"/>
          <p:cNvCxnSpPr>
            <a:cxnSpLocks/>
          </p:cNvCxnSpPr>
          <p:nvPr/>
        </p:nvCxnSpPr>
        <p:spPr bwMode="auto">
          <a:xfrm>
            <a:off x="2106200" y="633838"/>
            <a:ext cx="3428271" cy="2666488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2"/>
          <p:cNvPicPr>
            <a:picLocks noChangeAspect="1"/>
          </p:cNvPicPr>
          <p:nvPr/>
        </p:nvPicPr>
        <p:blipFill>
          <a:blip r:embed="rId2"/>
          <a:srcRect l="18179" t="26191" r="15808" b="12857"/>
          <a:stretch/>
        </p:blipFill>
        <p:spPr bwMode="auto">
          <a:xfrm>
            <a:off x="2743613" y="83011"/>
            <a:ext cx="6649243" cy="664187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5" name="Gerade Verbindung mit Pfeil 4"/>
          <p:cNvCxnSpPr>
            <a:cxnSpLocks/>
          </p:cNvCxnSpPr>
          <p:nvPr/>
        </p:nvCxnSpPr>
        <p:spPr bwMode="auto">
          <a:xfrm flipV="1">
            <a:off x="905209" y="3915309"/>
            <a:ext cx="3039035" cy="2084176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6"/>
          <p:cNvCxnSpPr>
            <a:cxnSpLocks/>
          </p:cNvCxnSpPr>
          <p:nvPr/>
        </p:nvCxnSpPr>
        <p:spPr bwMode="auto">
          <a:xfrm flipV="1">
            <a:off x="905209" y="3727048"/>
            <a:ext cx="4966447" cy="2272436"/>
          </a:xfrm>
          <a:prstGeom prst="straightConnector1">
            <a:avLst/>
          </a:prstGeom>
          <a:ln w="857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/>
          <p:nvPr/>
        </p:nvPicPr>
        <p:blipFill>
          <a:blip r:embed="rId2"/>
          <a:srcRect l="10076" t="17680" r="12980" b="18908"/>
          <a:stretch/>
        </p:blipFill>
        <p:spPr bwMode="auto">
          <a:xfrm>
            <a:off x="418316" y="336962"/>
            <a:ext cx="1620000" cy="126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5" name="Grafik 6"/>
          <p:cNvPicPr/>
          <p:nvPr/>
        </p:nvPicPr>
        <p:blipFill>
          <a:blip r:embed="rId3"/>
          <a:srcRect l="21947" t="18321" r="21320" b="15442"/>
          <a:stretch/>
        </p:blipFill>
        <p:spPr bwMode="auto">
          <a:xfrm>
            <a:off x="2638677" y="336962"/>
            <a:ext cx="1620000" cy="126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Grafik 8"/>
          <p:cNvPicPr/>
          <p:nvPr/>
        </p:nvPicPr>
        <p:blipFill>
          <a:blip r:embed="rId4"/>
          <a:srcRect l="10303" t="18068" r="10472" b="17403"/>
          <a:stretch/>
        </p:blipFill>
        <p:spPr bwMode="auto">
          <a:xfrm>
            <a:off x="433160" y="2238902"/>
            <a:ext cx="1620000" cy="126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7" name="Grafik 14"/>
          <p:cNvPicPr/>
          <p:nvPr/>
        </p:nvPicPr>
        <p:blipFill>
          <a:blip r:embed="rId5"/>
          <a:srcRect l="21405" t="14657" r="22048" b="12670"/>
          <a:stretch/>
        </p:blipFill>
        <p:spPr bwMode="auto">
          <a:xfrm>
            <a:off x="7079399" y="336962"/>
            <a:ext cx="1260000" cy="162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Grafik 16"/>
          <p:cNvPicPr/>
          <p:nvPr/>
        </p:nvPicPr>
        <p:blipFill>
          <a:blip r:embed="rId6"/>
          <a:srcRect l="24183" t="14452" r="23227" b="12492"/>
          <a:stretch/>
        </p:blipFill>
        <p:spPr bwMode="auto">
          <a:xfrm>
            <a:off x="7082772" y="2243470"/>
            <a:ext cx="1260000" cy="162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9" name="Grafik 19"/>
          <p:cNvPicPr/>
          <p:nvPr/>
        </p:nvPicPr>
        <p:blipFill>
          <a:blip r:embed="rId7"/>
          <a:srcRect l="11089" t="28397" r="13579" b="24275"/>
          <a:stretch/>
        </p:blipFill>
        <p:spPr bwMode="auto">
          <a:xfrm>
            <a:off x="4859038" y="336962"/>
            <a:ext cx="1620000" cy="126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Grafik 21"/>
          <p:cNvPicPr/>
          <p:nvPr/>
        </p:nvPicPr>
        <p:blipFill>
          <a:blip r:embed="rId8"/>
          <a:srcRect l="11038" t="27481" r="11037" b="27328"/>
          <a:stretch/>
        </p:blipFill>
        <p:spPr bwMode="auto">
          <a:xfrm>
            <a:off x="2650920" y="2238692"/>
            <a:ext cx="1620000" cy="12600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1" name="Abgerundetes Rechteck 24"/>
          <p:cNvSpPr/>
          <p:nvPr/>
        </p:nvSpPr>
        <p:spPr bwMode="auto">
          <a:xfrm>
            <a:off x="163160" y="4410971"/>
            <a:ext cx="216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Pause</a:t>
            </a:r>
            <a:endParaRPr/>
          </a:p>
        </p:txBody>
      </p:sp>
      <p:sp>
        <p:nvSpPr>
          <p:cNvPr id="12" name="Abgerundetes Rechteck 30"/>
          <p:cNvSpPr/>
          <p:nvPr/>
        </p:nvSpPr>
        <p:spPr bwMode="auto">
          <a:xfrm>
            <a:off x="7384649" y="4410971"/>
            <a:ext cx="216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Rückwärts</a:t>
            </a:r>
            <a:endParaRPr/>
          </a:p>
        </p:txBody>
      </p:sp>
      <p:sp>
        <p:nvSpPr>
          <p:cNvPr id="13" name="Abgerundetes Rechteck 31"/>
          <p:cNvSpPr/>
          <p:nvPr/>
        </p:nvSpPr>
        <p:spPr bwMode="auto">
          <a:xfrm>
            <a:off x="2570323" y="4410971"/>
            <a:ext cx="216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Start</a:t>
            </a:r>
            <a:endParaRPr/>
          </a:p>
        </p:txBody>
      </p:sp>
      <p:sp>
        <p:nvSpPr>
          <p:cNvPr id="14" name="Abgerundetes Rechteck 33"/>
          <p:cNvSpPr/>
          <p:nvPr/>
        </p:nvSpPr>
        <p:spPr bwMode="auto">
          <a:xfrm>
            <a:off x="9791810" y="4410971"/>
            <a:ext cx="216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Vorwärts</a:t>
            </a:r>
            <a:endParaRPr/>
          </a:p>
        </p:txBody>
      </p:sp>
      <p:sp>
        <p:nvSpPr>
          <p:cNvPr id="15" name="Abgerundetes Rechteck 36"/>
          <p:cNvSpPr/>
          <p:nvPr/>
        </p:nvSpPr>
        <p:spPr bwMode="auto">
          <a:xfrm>
            <a:off x="4977486" y="4410971"/>
            <a:ext cx="216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Neu</a:t>
            </a:r>
            <a:endParaRPr/>
          </a:p>
        </p:txBody>
      </p:sp>
      <p:sp>
        <p:nvSpPr>
          <p:cNvPr id="16" name="Abgerundetes Rechteck 38"/>
          <p:cNvSpPr/>
          <p:nvPr/>
        </p:nvSpPr>
        <p:spPr bwMode="auto">
          <a:xfrm>
            <a:off x="163159" y="5226835"/>
            <a:ext cx="2617045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Linksdrehung</a:t>
            </a:r>
            <a:endParaRPr/>
          </a:p>
        </p:txBody>
      </p:sp>
      <p:sp>
        <p:nvSpPr>
          <p:cNvPr id="17" name="Abgerundetes Rechteck 39"/>
          <p:cNvSpPr/>
          <p:nvPr/>
        </p:nvSpPr>
        <p:spPr bwMode="auto">
          <a:xfrm>
            <a:off x="3047665" y="5228980"/>
            <a:ext cx="2880000" cy="54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Rechtsdrehung</a:t>
            </a:r>
            <a:endParaRPr/>
          </a:p>
        </p:txBody>
      </p:sp>
      <p:sp>
        <p:nvSpPr>
          <p:cNvPr id="18" name="Abgerundetes Rechteck 41"/>
          <p:cNvSpPr/>
          <p:nvPr/>
        </p:nvSpPr>
        <p:spPr bwMode="auto">
          <a:xfrm>
            <a:off x="8579758" y="5215344"/>
            <a:ext cx="2520000" cy="5400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Ein/Aus</a:t>
            </a:r>
            <a:endParaRPr/>
          </a:p>
        </p:txBody>
      </p:sp>
      <p:sp>
        <p:nvSpPr>
          <p:cNvPr id="19" name="Abgerundetes Rechteck 43"/>
          <p:cNvSpPr/>
          <p:nvPr/>
        </p:nvSpPr>
        <p:spPr bwMode="auto">
          <a:xfrm>
            <a:off x="163160" y="6042701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Motor mit Reifen</a:t>
            </a:r>
            <a:endParaRPr/>
          </a:p>
        </p:txBody>
      </p:sp>
      <p:sp>
        <p:nvSpPr>
          <p:cNvPr id="20" name="Abgerundetes Rechteck 46"/>
          <p:cNvSpPr/>
          <p:nvPr/>
        </p:nvSpPr>
        <p:spPr bwMode="auto">
          <a:xfrm>
            <a:off x="4007905" y="6042701"/>
            <a:ext cx="2412000" cy="54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Lampen</a:t>
            </a:r>
            <a:endParaRPr/>
          </a:p>
        </p:txBody>
      </p:sp>
      <p:sp>
        <p:nvSpPr>
          <p:cNvPr id="21" name="Abgerundetes Rechteck 48"/>
          <p:cNvSpPr/>
          <p:nvPr/>
        </p:nvSpPr>
        <p:spPr bwMode="auto">
          <a:xfrm>
            <a:off x="7024649" y="6035928"/>
            <a:ext cx="2520000" cy="54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Chalkboard"/>
              </a:rPr>
              <a:t>Lautsprecher</a:t>
            </a:r>
            <a:endParaRPr/>
          </a:p>
        </p:txBody>
      </p:sp>
      <p:sp>
        <p:nvSpPr>
          <p:cNvPr id="22" name="Abgerundetes Rechteck 49"/>
          <p:cNvSpPr/>
          <p:nvPr/>
        </p:nvSpPr>
        <p:spPr bwMode="auto">
          <a:xfrm>
            <a:off x="8939758" y="336962"/>
            <a:ext cx="2160000" cy="1260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3200" b="1">
                <a:solidFill>
                  <a:schemeClr val="tx1"/>
                </a:solidFill>
                <a:latin typeface="Chalkboard"/>
              </a:rPr>
              <a:t>Sensoren</a:t>
            </a:r>
            <a:endParaRPr/>
          </a:p>
        </p:txBody>
      </p:sp>
      <p:sp>
        <p:nvSpPr>
          <p:cNvPr id="23" name="Abgerundetes Rechteck 50"/>
          <p:cNvSpPr/>
          <p:nvPr/>
        </p:nvSpPr>
        <p:spPr bwMode="auto">
          <a:xfrm>
            <a:off x="8939758" y="2216411"/>
            <a:ext cx="2160000" cy="126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3200" b="1">
                <a:solidFill>
                  <a:schemeClr val="tx1"/>
                </a:solidFill>
                <a:latin typeface="Chalkboard"/>
              </a:rPr>
              <a:t>Aktoren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Macintosh PowerPoint</Application>
  <DocSecurity>0</DocSecurity>
  <PresentationFormat>Breitbild</PresentationFormat>
  <Paragraphs>14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Chalkboard</vt:lpstr>
      <vt:lpstr>Office</vt:lpstr>
      <vt:lpstr> 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/>
  <dc:creator>Elodie Bulirsch</dc:creator>
  <cp:keywords/>
  <dc:description/>
  <cp:lastModifiedBy>Elodie Bulirsch</cp:lastModifiedBy>
  <cp:revision>19</cp:revision>
  <dcterms:created xsi:type="dcterms:W3CDTF">2020-07-09T07:30:37Z</dcterms:created>
  <dcterms:modified xsi:type="dcterms:W3CDTF">2020-08-09T08:08:27Z</dcterms:modified>
  <cp:category/>
  <dc:identifier/>
  <cp:contentStatus/>
  <dc:language/>
  <cp:version/>
</cp:coreProperties>
</file>