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9144000" cy="6858000" type="screen4x3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CCF"/>
    <a:srgbClr val="679AB9"/>
    <a:srgbClr val="9ABCD1"/>
    <a:srgbClr val="3278A1"/>
    <a:srgbClr val="4D89AE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699" autoAdjust="0"/>
  </p:normalViewPr>
  <p:slideViewPr>
    <p:cSldViewPr snapToObjects="1">
      <p:cViewPr varScale="1">
        <p:scale>
          <a:sx n="88" d="100"/>
          <a:sy n="88" d="100"/>
        </p:scale>
        <p:origin x="1291" y="67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18.04.2023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397A07C-3FA3-46C2-B9B2-859991499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888"/>
          <a:stretch/>
        </p:blipFill>
        <p:spPr>
          <a:xfrm>
            <a:off x="-2" y="3324"/>
            <a:ext cx="9144000" cy="57517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457204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457204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456E58FF-64F2-4D71-98E4-38D829D4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812" t="34619" r="48026" b="47385"/>
          <a:stretch/>
        </p:blipFill>
        <p:spPr>
          <a:xfrm>
            <a:off x="5526033" y="4557462"/>
            <a:ext cx="3168352" cy="88682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Logo">
            <a:extLst>
              <a:ext uri="{FF2B5EF4-FFF2-40B4-BE49-F238E27FC236}">
                <a16:creationId xmlns:a16="http://schemas.microsoft.com/office/drawing/2014/main" id="{F3D420F9-77DB-4A0D-AD12-E80DD66F623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E8C732-7ED6-4B1B-9819-A868C5C255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582" y="281881"/>
            <a:ext cx="1807819" cy="9061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CADBA373-522C-4F2C-8DE0-9356560827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000" y="6055958"/>
            <a:ext cx="3326513" cy="513567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A6D9613-C6D4-4A02-A28A-65D006D148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10553" y="5949280"/>
            <a:ext cx="1491955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E5AB3E35-27DE-492E-A910-735E3903DB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FEE12B88-5240-401F-AC88-DCBEB87932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2337B845-7B43-47DF-8DED-FE568060AD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1B3A33DA-6A2D-447B-9557-4E0F4541A9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59522A81-5A51-4D70-ADB5-456F23168F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6F4ABBD8-08FD-4A6C-AE5E-A43721BCA7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 rotWithShape="1">
          <a:blip r:embed="rId2"/>
          <a:srcRect t="300" b="5222"/>
          <a:stretch/>
        </p:blipFill>
        <p:spPr>
          <a:xfrm>
            <a:off x="0" y="0"/>
            <a:ext cx="9144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966324" cy="4431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/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4648400" cy="4431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 hier</a:t>
            </a:r>
          </a:p>
        </p:txBody>
      </p:sp>
      <p:grpSp>
        <p:nvGrpSpPr>
          <p:cNvPr id="42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4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9252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-468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4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nie"/>
            <p:cNvCxnSpPr/>
            <p:nvPr userDrawn="1"/>
          </p:nvCxnSpPr>
          <p:spPr>
            <a:xfrm>
              <a:off x="-468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 userDrawn="1"/>
          </p:nvCxnSpPr>
          <p:spPr>
            <a:xfrm>
              <a:off x="9252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322513"/>
            <a:ext cx="8425226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4032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4032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734865" y="1512000"/>
            <a:ext cx="4050360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4734865" y="4680000"/>
            <a:ext cx="4050510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765439"/>
            <a:ext cx="8425225" cy="43131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Schule, Ort, Land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52C4A2EA-4038-42E8-B949-ACF2D1A5E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78482" r="31888"/>
          <a:stretch/>
        </p:blipFill>
        <p:spPr>
          <a:xfrm>
            <a:off x="-9517" y="0"/>
            <a:ext cx="9144000" cy="64799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11FD970-DE0A-4B84-A5B9-452268D55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78482" r="31888"/>
          <a:stretch/>
        </p:blipFill>
        <p:spPr>
          <a:xfrm>
            <a:off x="1" y="6228869"/>
            <a:ext cx="9144000" cy="648675"/>
          </a:xfrm>
          <a:prstGeom prst="rect">
            <a:avLst/>
          </a:prstGeom>
        </p:spPr>
      </p:pic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765439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1419923"/>
            <a:ext cx="8425225" cy="4709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18864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43" name="Logo">
            <a:extLst>
              <a:ext uri="{FF2B5EF4-FFF2-40B4-BE49-F238E27FC236}">
                <a16:creationId xmlns:a16="http://schemas.microsoft.com/office/drawing/2014/main" id="{F9985C6A-D955-4CFC-A84B-9D2AB1FBE2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58775" y="155089"/>
            <a:ext cx="1152128" cy="332735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4DFB53-30B5-4D4A-8478-B261FA6A68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41577" y="6337038"/>
            <a:ext cx="1043648" cy="4533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436D44C-141A-4BA9-8AB6-168CBAB1EE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3528" y="6250870"/>
            <a:ext cx="1044000" cy="58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46ACCF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0000" y="1484784"/>
            <a:ext cx="4428024" cy="2160240"/>
          </a:xfrm>
        </p:spPr>
        <p:txBody>
          <a:bodyPr/>
          <a:lstStyle/>
          <a:p>
            <a:r>
              <a:rPr lang="de-DE" sz="2800" dirty="0"/>
              <a:t/>
            </a:r>
            <a:br>
              <a:rPr lang="de-DE" sz="2800" dirty="0"/>
            </a:br>
            <a:r>
              <a:rPr lang="de-DE" sz="3200" dirty="0"/>
              <a:t>IES El </a:t>
            </a:r>
            <a:r>
              <a:rPr lang="de-DE" sz="3200" dirty="0" err="1"/>
              <a:t>Argar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de-DE" sz="3200" dirty="0"/>
              <a:t>Almería</a:t>
            </a:r>
            <a:r>
              <a:rPr lang="es-ES" sz="3200" dirty="0"/>
              <a:t/>
            </a:r>
            <a:br>
              <a:rPr lang="es-ES" sz="3200" dirty="0"/>
            </a:br>
            <a:r>
              <a:rPr lang="de-DE" sz="3200" dirty="0"/>
              <a:t>Spanien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360000" y="3717032"/>
            <a:ext cx="4428024" cy="900000"/>
          </a:xfrm>
        </p:spPr>
        <p:txBody>
          <a:bodyPr/>
          <a:lstStyle/>
          <a:p>
            <a:r>
              <a:rPr lang="de-DE" dirty="0">
                <a:solidFill>
                  <a:srgbClr val="46ACCF"/>
                </a:solidFill>
              </a:rPr>
              <a:t>EOP</a:t>
            </a:r>
          </a:p>
          <a:p>
            <a:r>
              <a:rPr lang="de-DE" dirty="0">
                <a:solidFill>
                  <a:srgbClr val="46ACCF"/>
                </a:solidFill>
              </a:rPr>
              <a:t>Nina Baumeister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FCDF8-E72B-E306-3529-12D34E3B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 unvergessliche Wochen in Almería!!!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5E84A-71CF-9C42-D203-529503D6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2A4EEE-4B89-5E5C-4C11-482385FFF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" y="1974497"/>
            <a:ext cx="2181754" cy="2909005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9DADFEC7-E3C6-5590-DE52-4EBAD3AFB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974496"/>
            <a:ext cx="2181754" cy="2909005"/>
          </a:xfrm>
          <a:prstGeom prst="rect">
            <a:avLst/>
          </a:prstGeom>
        </p:spPr>
      </p:pic>
      <p:pic>
        <p:nvPicPr>
          <p:cNvPr id="9" name="Grafik 7">
            <a:extLst>
              <a:ext uri="{FF2B5EF4-FFF2-40B4-BE49-F238E27FC236}">
                <a16:creationId xmlns:a16="http://schemas.microsoft.com/office/drawing/2014/main" id="{FC6297AE-B6C4-BABF-01F6-003CE1530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92" y="1974495"/>
            <a:ext cx="2181754" cy="2909005"/>
          </a:xfrm>
          <a:prstGeom prst="rect">
            <a:avLst/>
          </a:prstGeom>
        </p:spPr>
      </p:pic>
      <p:pic>
        <p:nvPicPr>
          <p:cNvPr id="11" name="Grafik 8">
            <a:extLst>
              <a:ext uri="{FF2B5EF4-FFF2-40B4-BE49-F238E27FC236}">
                <a16:creationId xmlns:a16="http://schemas.microsoft.com/office/drawing/2014/main" id="{B8D6463E-2E18-BBEE-5323-11C943F35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54" y="1974495"/>
            <a:ext cx="2181754" cy="29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3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8796-5413-413A-BAAF-1AC6E6B8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Anreise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DEA2A2-ED9F-4FF5-A4A7-58FC357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593940-6753-6002-2C94-B556D205117F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09" y="1318141"/>
            <a:ext cx="2629382" cy="4679011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14E54B61-0784-BE73-61C6-3FF20BCCD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61" y="1318140"/>
            <a:ext cx="3509259" cy="467901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5D114E2-86E5-1F2E-72AA-50332263E059}"/>
              </a:ext>
            </a:extLst>
          </p:cNvPr>
          <p:cNvSpPr>
            <a:spLocks noGrp="1"/>
          </p:cNvSpPr>
          <p:nvPr/>
        </p:nvSpPr>
        <p:spPr>
          <a:xfrm>
            <a:off x="132976" y="2596665"/>
            <a:ext cx="1962963" cy="166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Mit </a:t>
            </a:r>
            <a:r>
              <a:rPr lang="de-DE" sz="2000" i="1" dirty="0"/>
              <a:t>Iberia</a:t>
            </a:r>
            <a:r>
              <a:rPr lang="de-DE" sz="2000" dirty="0"/>
              <a:t> vom Flughafen  Düsseldorf nach Madrid, von Madrid nach Almería</a:t>
            </a:r>
            <a:br>
              <a:rPr lang="de-DE" sz="2000" dirty="0"/>
            </a:br>
            <a:r>
              <a:rPr lang="de-DE" sz="2000" dirty="0"/>
              <a:t>(25.02.23) </a:t>
            </a:r>
          </a:p>
        </p:txBody>
      </p:sp>
    </p:spTree>
    <p:extLst>
      <p:ext uri="{BB962C8B-B14F-4D97-AF65-F5344CB8AC3E}">
        <p14:creationId xmlns:p14="http://schemas.microsoft.com/office/powerpoint/2010/main" val="355942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CB032-1CB6-876D-A556-10084115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Eindrücke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7E8D7F-A48C-3E56-079B-E8DF6F5E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pic>
        <p:nvPicPr>
          <p:cNvPr id="5" name="Grafik 11">
            <a:extLst>
              <a:ext uri="{FF2B5EF4-FFF2-40B4-BE49-F238E27FC236}">
                <a16:creationId xmlns:a16="http://schemas.microsoft.com/office/drawing/2014/main" id="{84318D23-8EEB-BABB-8B4A-71E571ACB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3" y="1507581"/>
            <a:ext cx="2882129" cy="3842838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288710AE-0C24-6439-6F30-DBFFF705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35" y="1507581"/>
            <a:ext cx="2882129" cy="3842838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F40992FC-345C-CD86-5A77-7527AB23D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97" y="1507581"/>
            <a:ext cx="2882130" cy="38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0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97BDA-3380-8F05-1884-A4392EAE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29AD9A-58BF-DBCA-9619-BCB5058B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B23C74CD-87C5-A060-1A97-90F9D5A59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" y="2153658"/>
            <a:ext cx="2193468" cy="2924625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B6E88BEA-29FE-BFAF-D940-C3BCB7CDE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86" y="2153658"/>
            <a:ext cx="2193469" cy="2924625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D15764DA-C722-E3C6-1419-34E1F7203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47" y="728391"/>
            <a:ext cx="2137900" cy="2850533"/>
          </a:xfrm>
          <a:prstGeom prst="rect">
            <a:avLst/>
          </a:prstGeom>
        </p:spPr>
      </p:pic>
      <p:pic>
        <p:nvPicPr>
          <p:cNvPr id="15" name="Grafik 2">
            <a:extLst>
              <a:ext uri="{FF2B5EF4-FFF2-40B4-BE49-F238E27FC236}">
                <a16:creationId xmlns:a16="http://schemas.microsoft.com/office/drawing/2014/main" id="{B514E806-1509-C9F6-A144-9E7ADD1B9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89" y="728390"/>
            <a:ext cx="2137900" cy="2850533"/>
          </a:xfrm>
          <a:prstGeom prst="rect">
            <a:avLst/>
          </a:prstGeom>
        </p:spPr>
      </p:pic>
      <p:pic>
        <p:nvPicPr>
          <p:cNvPr id="17" name="Grafik 5">
            <a:extLst>
              <a:ext uri="{FF2B5EF4-FFF2-40B4-BE49-F238E27FC236}">
                <a16:creationId xmlns:a16="http://schemas.microsoft.com/office/drawing/2014/main" id="{E2203223-5140-33D4-15AB-2B5C087E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5" r="-7947"/>
          <a:stretch/>
        </p:blipFill>
        <p:spPr>
          <a:xfrm>
            <a:off x="4902564" y="4121021"/>
            <a:ext cx="4118025" cy="191452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506C8E3-EDD7-5589-DB1B-2852174E0332}"/>
              </a:ext>
            </a:extLst>
          </p:cNvPr>
          <p:cNvSpPr txBox="1"/>
          <p:nvPr/>
        </p:nvSpPr>
        <p:spPr>
          <a:xfrm>
            <a:off x="5326267" y="3587973"/>
            <a:ext cx="3708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/>
              <a:t>Alcazaba</a:t>
            </a:r>
            <a:r>
              <a:rPr lang="de-DE" sz="2000" dirty="0"/>
              <a:t> von Almería</a:t>
            </a:r>
          </a:p>
        </p:txBody>
      </p:sp>
    </p:spTree>
    <p:extLst>
      <p:ext uri="{BB962C8B-B14F-4D97-AF65-F5344CB8AC3E}">
        <p14:creationId xmlns:p14="http://schemas.microsoft.com/office/powerpoint/2010/main" val="357429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3C864-5D5D-6573-FD25-AAA6CB80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Schule: IES El </a:t>
            </a:r>
            <a:r>
              <a:rPr lang="de-DE" dirty="0" err="1"/>
              <a:t>Argar</a:t>
            </a:r>
            <a:r>
              <a:rPr lang="de-DE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6AE64F3-B1B6-D1D7-A62B-13DFD76DD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EDEB29-478B-96AB-DEB8-40105BEA1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1" y="1970814"/>
            <a:ext cx="2240699" cy="2987599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175DA1DC-3C12-AF86-3555-576572D89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20" y="1970814"/>
            <a:ext cx="2240699" cy="29875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B5DEA9-3FD4-92AE-5CAA-FEBA8F713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79" y="729825"/>
            <a:ext cx="2024381" cy="2699175"/>
          </a:xfrm>
          <a:prstGeom prst="rect">
            <a:avLst/>
          </a:prstGeom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CFC454A9-748C-2C0D-F1F3-315C96FB1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20" y="729824"/>
            <a:ext cx="2024381" cy="2699176"/>
          </a:xfrm>
          <a:prstGeom prst="rect">
            <a:avLst/>
          </a:prstGeom>
        </p:spPr>
      </p:pic>
      <p:pic>
        <p:nvPicPr>
          <p:cNvPr id="13" name="Grafik 9">
            <a:extLst>
              <a:ext uri="{FF2B5EF4-FFF2-40B4-BE49-F238E27FC236}">
                <a16:creationId xmlns:a16="http://schemas.microsoft.com/office/drawing/2014/main" id="{353C35F8-B6D2-6F7C-E0A7-44148DF4D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79" y="3464613"/>
            <a:ext cx="2024381" cy="2699175"/>
          </a:xfrm>
          <a:prstGeom prst="rect">
            <a:avLst/>
          </a:prstGeom>
        </p:spPr>
      </p:pic>
      <p:pic>
        <p:nvPicPr>
          <p:cNvPr id="15" name="Grafik 10">
            <a:extLst>
              <a:ext uri="{FF2B5EF4-FFF2-40B4-BE49-F238E27FC236}">
                <a16:creationId xmlns:a16="http://schemas.microsoft.com/office/drawing/2014/main" id="{C6B31258-74E6-50E5-F6A3-651492D90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20" y="3464613"/>
            <a:ext cx="2024382" cy="27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058CFE-D321-CFD6-AE9A-C86DA634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Essen &amp; Trinken in Almería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4C754B-7E67-46EB-E815-651D6CCF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3216D8-F808-0CB9-8B1E-9586750CD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" y="1196752"/>
            <a:ext cx="1968293" cy="2630887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B85C5819-FD55-5996-6443-B027E6759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32" y="3302997"/>
            <a:ext cx="2071700" cy="2762266"/>
          </a:xfrm>
          <a:prstGeom prst="rect">
            <a:avLst/>
          </a:prstGeom>
        </p:spPr>
      </p:pic>
      <p:pic>
        <p:nvPicPr>
          <p:cNvPr id="9" name="Grafik 7">
            <a:extLst>
              <a:ext uri="{FF2B5EF4-FFF2-40B4-BE49-F238E27FC236}">
                <a16:creationId xmlns:a16="http://schemas.microsoft.com/office/drawing/2014/main" id="{4CBA9A49-8F73-FB7F-5C89-59CEE7B27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30" y="1196752"/>
            <a:ext cx="2362924" cy="3150565"/>
          </a:xfrm>
          <a:prstGeom prst="rect">
            <a:avLst/>
          </a:prstGeom>
        </p:spPr>
      </p:pic>
      <p:pic>
        <p:nvPicPr>
          <p:cNvPr id="11" name="Grafik 6">
            <a:extLst>
              <a:ext uri="{FF2B5EF4-FFF2-40B4-BE49-F238E27FC236}">
                <a16:creationId xmlns:a16="http://schemas.microsoft.com/office/drawing/2014/main" id="{52C54169-C8F1-884D-B770-8378F42D3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35" y="1196752"/>
            <a:ext cx="1973165" cy="2630887"/>
          </a:xfrm>
          <a:prstGeom prst="rect">
            <a:avLst/>
          </a:prstGeom>
        </p:spPr>
      </p:pic>
      <p:pic>
        <p:nvPicPr>
          <p:cNvPr id="13" name="Grafik 9">
            <a:extLst>
              <a:ext uri="{FF2B5EF4-FFF2-40B4-BE49-F238E27FC236}">
                <a16:creationId xmlns:a16="http://schemas.microsoft.com/office/drawing/2014/main" id="{ED4CC8F6-1512-A451-2430-AAC7FE7C3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29" y="3734310"/>
            <a:ext cx="1768688" cy="23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74937-EB17-FE8F-6211-91B05F19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Ausflug nach </a:t>
            </a:r>
            <a:r>
              <a:rPr lang="de-DE" dirty="0" err="1"/>
              <a:t>Aguadulce</a:t>
            </a:r>
            <a:r>
              <a:rPr lang="de-DE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61B3BF-1763-5C36-525C-5A30B624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5E99A02-A47D-340B-D174-CF1A3F464377}"/>
              </a:ext>
            </a:extLst>
          </p:cNvPr>
          <p:cNvSpPr txBox="1">
            <a:spLocks/>
          </p:cNvSpPr>
          <p:nvPr/>
        </p:nvSpPr>
        <p:spPr>
          <a:xfrm>
            <a:off x="0" y="1783292"/>
            <a:ext cx="431799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Kleine Hafenstadt </a:t>
            </a:r>
          </a:p>
          <a:p>
            <a:r>
              <a:rPr lang="de-DE" sz="2000" dirty="0"/>
              <a:t>15 min Busfahrt von Almería entfernt 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E8C02D-CFB9-FC3C-75E1-CF09B781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" y="2924882"/>
            <a:ext cx="1986755" cy="2649007"/>
          </a:xfrm>
          <a:prstGeom prst="rect">
            <a:avLst/>
          </a:prstGeom>
        </p:spPr>
      </p:pic>
      <p:pic>
        <p:nvPicPr>
          <p:cNvPr id="9" name="Grafik 7">
            <a:extLst>
              <a:ext uri="{FF2B5EF4-FFF2-40B4-BE49-F238E27FC236}">
                <a16:creationId xmlns:a16="http://schemas.microsoft.com/office/drawing/2014/main" id="{ADC5CA22-A437-2B34-9238-5ABA4530A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49" y="2924881"/>
            <a:ext cx="1986755" cy="2649008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D8655615-FE54-C560-D737-2BB4F9472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8" y="723370"/>
            <a:ext cx="2309389" cy="3079185"/>
          </a:xfrm>
          <a:prstGeom prst="rect">
            <a:avLst/>
          </a:prstGeom>
        </p:spPr>
      </p:pic>
      <p:pic>
        <p:nvPicPr>
          <p:cNvPr id="13" name="Grafik 4">
            <a:extLst>
              <a:ext uri="{FF2B5EF4-FFF2-40B4-BE49-F238E27FC236}">
                <a16:creationId xmlns:a16="http://schemas.microsoft.com/office/drawing/2014/main" id="{7558045B-12C9-63D6-1B1C-B5378F952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33" y="3013376"/>
            <a:ext cx="2257658" cy="307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2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D2FB2-AABE-B173-2F95-F6678CAC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Granada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CDE8F3-BB4D-D6E5-0C6A-052B8E986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F8EBD86-BC96-2F37-6BA9-8AF57D026EE5}"/>
              </a:ext>
            </a:extLst>
          </p:cNvPr>
          <p:cNvSpPr txBox="1">
            <a:spLocks/>
          </p:cNvSpPr>
          <p:nvPr/>
        </p:nvSpPr>
        <p:spPr>
          <a:xfrm>
            <a:off x="0" y="1253331"/>
            <a:ext cx="384668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Mit dem Bus von Almería aus für 15€ nach Granada </a:t>
            </a:r>
          </a:p>
          <a:p>
            <a:r>
              <a:rPr lang="de-DE" sz="2000" dirty="0"/>
              <a:t>2 Stunden Fahrt </a:t>
            </a:r>
          </a:p>
          <a:p>
            <a:r>
              <a:rPr lang="de-DE" sz="2000" dirty="0"/>
              <a:t>Unterkunft: The Nut Hostel</a:t>
            </a:r>
            <a:r>
              <a:rPr lang="de-DE" sz="2500" dirty="0"/>
              <a:t> 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8DB280E1-8C34-CC8C-DBD3-E4AC70225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" y="3429000"/>
            <a:ext cx="2033445" cy="2711260"/>
          </a:xfrm>
          <a:prstGeom prst="rect">
            <a:avLst/>
          </a:prstGeom>
        </p:spPr>
      </p:pic>
      <p:pic>
        <p:nvPicPr>
          <p:cNvPr id="9" name="Grafik 11">
            <a:extLst>
              <a:ext uri="{FF2B5EF4-FFF2-40B4-BE49-F238E27FC236}">
                <a16:creationId xmlns:a16="http://schemas.microsoft.com/office/drawing/2014/main" id="{077700B8-8BF6-2B0B-40F3-E7E4C36E4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2" y="2857039"/>
            <a:ext cx="2033445" cy="2711261"/>
          </a:xfrm>
          <a:prstGeom prst="rect">
            <a:avLst/>
          </a:prstGeom>
        </p:spPr>
      </p:pic>
      <p:pic>
        <p:nvPicPr>
          <p:cNvPr id="11" name="Grafik 6">
            <a:extLst>
              <a:ext uri="{FF2B5EF4-FFF2-40B4-BE49-F238E27FC236}">
                <a16:creationId xmlns:a16="http://schemas.microsoft.com/office/drawing/2014/main" id="{1A0FFB17-1CD6-761F-3372-54637E4B4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93" y="1692872"/>
            <a:ext cx="2033446" cy="2711261"/>
          </a:xfrm>
          <a:prstGeom prst="rect">
            <a:avLst/>
          </a:prstGeom>
        </p:spPr>
      </p:pic>
      <p:pic>
        <p:nvPicPr>
          <p:cNvPr id="13" name="Grafik 4">
            <a:extLst>
              <a:ext uri="{FF2B5EF4-FFF2-40B4-BE49-F238E27FC236}">
                <a16:creationId xmlns:a16="http://schemas.microsoft.com/office/drawing/2014/main" id="{EDEC0128-3965-1F85-6CBB-53C9B1DA8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35" y="765439"/>
            <a:ext cx="2033447" cy="2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5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C6958-8A80-1D40-359D-5E6B7C9D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Tagesausflug nach </a:t>
            </a:r>
            <a:r>
              <a:rPr lang="de-DE" dirty="0" err="1"/>
              <a:t>Cabo</a:t>
            </a:r>
            <a:r>
              <a:rPr lang="de-DE" dirty="0"/>
              <a:t> de </a:t>
            </a:r>
            <a:r>
              <a:rPr lang="de-DE" dirty="0" err="1"/>
              <a:t>Gata</a:t>
            </a:r>
            <a:r>
              <a:rPr lang="de-DE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67B55B-56D1-7E38-C500-3044F1C6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IES El </a:t>
            </a:r>
            <a:r>
              <a:rPr lang="de-DE" dirty="0" err="1"/>
              <a:t>Argar</a:t>
            </a:r>
            <a:r>
              <a:rPr lang="de-DE" dirty="0"/>
              <a:t>, Almería, Spanien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310A11-E977-385C-AA17-E419A48C4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9" y="1532445"/>
            <a:ext cx="2837807" cy="3793109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F8C0FAE9-411F-24BA-B6A5-3D8A451F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84" y="1532445"/>
            <a:ext cx="2844832" cy="3793109"/>
          </a:xfrm>
          <a:prstGeom prst="rect">
            <a:avLst/>
          </a:prstGeom>
        </p:spPr>
      </p:pic>
      <p:pic>
        <p:nvPicPr>
          <p:cNvPr id="9" name="Grafik 6">
            <a:extLst>
              <a:ext uri="{FF2B5EF4-FFF2-40B4-BE49-F238E27FC236}">
                <a16:creationId xmlns:a16="http://schemas.microsoft.com/office/drawing/2014/main" id="{2E2D953B-90B0-92A8-E3BD-53A3A4BFB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69" y="1532445"/>
            <a:ext cx="2844832" cy="379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089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3_Meta_02.potx" id="{B9859411-B98A-49C5-BE95-0E4DE7DA6D73}" vid="{3473861A-F81F-488E-A9ED-01D00BCF691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Europatag 9. Mai 2023_PPT_Vorlage für interaktiven Austausch</Template>
  <TotalTime>0</TotalTime>
  <Words>151</Words>
  <Application>Microsoft Office PowerPoint</Application>
  <PresentationFormat>Bildschirmpräsentation (4:3)</PresentationFormat>
  <Paragraphs>30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Meta Offc Pro</vt:lpstr>
      <vt:lpstr>WWU Münster PowerPoint Master</vt:lpstr>
      <vt:lpstr> IES El Argar Almería Spanien</vt:lpstr>
      <vt:lpstr>Anreise</vt:lpstr>
      <vt:lpstr>Erste Eindrücke </vt:lpstr>
      <vt:lpstr>PowerPoint-Präsentation</vt:lpstr>
      <vt:lpstr>Die Schule: IES El Argar </vt:lpstr>
      <vt:lpstr>Essen &amp; Trinken in Almería</vt:lpstr>
      <vt:lpstr>Ausflug nach Aguadulce </vt:lpstr>
      <vt:lpstr>Granada </vt:lpstr>
      <vt:lpstr>Tagesausflug nach Cabo de Gata </vt:lpstr>
      <vt:lpstr>5 unvergessliche Wochen in Almería!!! </vt:lpstr>
    </vt:vector>
  </TitlesOfParts>
  <Company>wir-lieben-office.de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Europatag 2023  IES Gabriel Alonso de Herrera Talavera de la Reina Spanien</dc:title>
  <dc:creator>Dr. Nina Harsch</dc:creator>
  <cp:lastModifiedBy>Nina</cp:lastModifiedBy>
  <cp:revision>10</cp:revision>
  <dcterms:created xsi:type="dcterms:W3CDTF">2023-03-29T15:14:48Z</dcterms:created>
  <dcterms:modified xsi:type="dcterms:W3CDTF">2023-04-18T15:04:23Z</dcterms:modified>
</cp:coreProperties>
</file>