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66" r:id="rId3"/>
    <p:sldId id="268" r:id="rId4"/>
    <p:sldId id="276" r:id="rId5"/>
    <p:sldId id="274" r:id="rId6"/>
    <p:sldId id="267" r:id="rId7"/>
    <p:sldId id="269" r:id="rId8"/>
    <p:sldId id="270" r:id="rId9"/>
    <p:sldId id="271" r:id="rId10"/>
    <p:sldId id="277" r:id="rId11"/>
  </p:sldIdLst>
  <p:sldSz cx="9144000" cy="6858000" type="screen4x3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CCF"/>
    <a:srgbClr val="679AB9"/>
    <a:srgbClr val="9ABCD1"/>
    <a:srgbClr val="3278A1"/>
    <a:srgbClr val="4D89AE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699" autoAdjust="0"/>
  </p:normalViewPr>
  <p:slideViewPr>
    <p:cSldViewPr snapToObjects="1">
      <p:cViewPr varScale="1">
        <p:scale>
          <a:sx n="111" d="100"/>
          <a:sy n="111" d="100"/>
        </p:scale>
        <p:origin x="1512" y="102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5DB2B-6FD7-4D07-B018-5A94427B860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11BB081-FE7F-451A-BFF3-1B36BF056B44}">
      <dgm:prSet custT="1"/>
      <dgm:spPr/>
      <dgm:t>
        <a:bodyPr lIns="0" tIns="0" rIns="0" bIns="0"/>
        <a:lstStyle/>
        <a:p>
          <a:r>
            <a:rPr lang="de-DE" sz="1600" b="0" i="0" baseline="0" dirty="0"/>
            <a:t>Betreuung von </a:t>
          </a:r>
          <a:r>
            <a:rPr lang="de-DE" sz="1600" b="1" i="0" baseline="0" dirty="0"/>
            <a:t>Fördergruppen</a:t>
          </a:r>
          <a:r>
            <a:rPr lang="de-DE" sz="1600" b="0" i="0" baseline="0" dirty="0"/>
            <a:t> von Schülerinnen mit Beeinträchtigungen</a:t>
          </a:r>
          <a:endParaRPr lang="de-DE" sz="1600" dirty="0"/>
        </a:p>
      </dgm:t>
    </dgm:pt>
    <dgm:pt modelId="{1029646E-043A-411A-9E09-3772C5C6A6AC}" type="parTrans" cxnId="{8FDFF449-5590-4FDA-A780-062EF2D360E9}">
      <dgm:prSet/>
      <dgm:spPr/>
      <dgm:t>
        <a:bodyPr/>
        <a:lstStyle/>
        <a:p>
          <a:endParaRPr lang="de-DE"/>
        </a:p>
      </dgm:t>
    </dgm:pt>
    <dgm:pt modelId="{C6214695-0286-4903-A43F-0305D98283B3}" type="sibTrans" cxnId="{8FDFF449-5590-4FDA-A780-062EF2D360E9}">
      <dgm:prSet/>
      <dgm:spPr/>
      <dgm:t>
        <a:bodyPr/>
        <a:lstStyle/>
        <a:p>
          <a:endParaRPr lang="de-DE"/>
        </a:p>
      </dgm:t>
    </dgm:pt>
    <dgm:pt modelId="{43C44740-FF7D-44C1-AD00-C5D2EB106C3F}">
      <dgm:prSet custT="1"/>
      <dgm:spPr/>
      <dgm:t>
        <a:bodyPr/>
        <a:lstStyle/>
        <a:p>
          <a:r>
            <a:rPr lang="de-DE" sz="1600" b="1" i="0" baseline="0" dirty="0"/>
            <a:t>Englischförderung</a:t>
          </a:r>
          <a:r>
            <a:rPr lang="de-DE" sz="1600" b="0" i="0" baseline="0" dirty="0"/>
            <a:t> von ukrainischen Flüchtlingskindern</a:t>
          </a:r>
          <a:endParaRPr lang="de-DE" sz="1600" dirty="0"/>
        </a:p>
      </dgm:t>
    </dgm:pt>
    <dgm:pt modelId="{4146C5E8-767A-478B-8965-45404493A997}" type="parTrans" cxnId="{FD02FCC5-3591-466A-9E5B-EEB1A468541D}">
      <dgm:prSet/>
      <dgm:spPr/>
      <dgm:t>
        <a:bodyPr/>
        <a:lstStyle/>
        <a:p>
          <a:endParaRPr lang="de-DE"/>
        </a:p>
      </dgm:t>
    </dgm:pt>
    <dgm:pt modelId="{6A5B9B4A-82D8-4339-BB69-49A238C3EFC3}" type="sibTrans" cxnId="{FD02FCC5-3591-466A-9E5B-EEB1A468541D}">
      <dgm:prSet/>
      <dgm:spPr/>
      <dgm:t>
        <a:bodyPr/>
        <a:lstStyle/>
        <a:p>
          <a:endParaRPr lang="de-DE"/>
        </a:p>
      </dgm:t>
    </dgm:pt>
    <dgm:pt modelId="{395B7145-583E-4D7D-B28B-E1D676130A2B}">
      <dgm:prSet custT="1"/>
      <dgm:spPr/>
      <dgm:t>
        <a:bodyPr/>
        <a:lstStyle/>
        <a:p>
          <a:r>
            <a:rPr lang="de-DE" sz="1600" b="0" i="0" baseline="0" dirty="0"/>
            <a:t>Englischförderung und Unterricht einer Klasse von europäischen </a:t>
          </a:r>
          <a:r>
            <a:rPr lang="de-DE" sz="1600" b="1" i="0" baseline="0" dirty="0"/>
            <a:t>Austausch-</a:t>
          </a:r>
          <a:r>
            <a:rPr lang="de-DE" sz="1600" b="1" i="0" baseline="0" dirty="0" err="1"/>
            <a:t>schülerinnen</a:t>
          </a:r>
          <a:endParaRPr lang="de-DE" sz="1600" b="1" dirty="0"/>
        </a:p>
      </dgm:t>
    </dgm:pt>
    <dgm:pt modelId="{6E625FF3-0D48-4C7B-A1D3-B033563FF2D6}" type="parTrans" cxnId="{18691E2A-5A36-456E-9FDA-ED7C47EF3625}">
      <dgm:prSet/>
      <dgm:spPr/>
      <dgm:t>
        <a:bodyPr/>
        <a:lstStyle/>
        <a:p>
          <a:endParaRPr lang="de-DE"/>
        </a:p>
      </dgm:t>
    </dgm:pt>
    <dgm:pt modelId="{2F8200DF-1F31-43FD-ABE1-F20144B5713B}" type="sibTrans" cxnId="{18691E2A-5A36-456E-9FDA-ED7C47EF3625}">
      <dgm:prSet/>
      <dgm:spPr/>
      <dgm:t>
        <a:bodyPr/>
        <a:lstStyle/>
        <a:p>
          <a:endParaRPr lang="de-DE"/>
        </a:p>
      </dgm:t>
    </dgm:pt>
    <dgm:pt modelId="{B28324BB-E645-48C1-A29B-67A4D49238C4}">
      <dgm:prSet custT="1"/>
      <dgm:spPr/>
      <dgm:t>
        <a:bodyPr/>
        <a:lstStyle/>
        <a:p>
          <a:r>
            <a:rPr lang="de-DE" sz="1600" b="0" i="0" baseline="0" dirty="0"/>
            <a:t>Teilnahme am </a:t>
          </a:r>
          <a:r>
            <a:rPr lang="de-DE" sz="1600" b="1" i="0" baseline="0" dirty="0"/>
            <a:t>Schulleben</a:t>
          </a:r>
          <a:r>
            <a:rPr lang="de-DE" sz="1600" b="0" i="0" baseline="0" dirty="0"/>
            <a:t> z.B. Unterstützung bei außerschulischen Aktivitäten</a:t>
          </a:r>
          <a:endParaRPr lang="de-DE" sz="1600" dirty="0"/>
        </a:p>
      </dgm:t>
    </dgm:pt>
    <dgm:pt modelId="{CB51DEE2-EA1F-4A9A-95B7-800C0EF43580}" type="parTrans" cxnId="{A270407E-2BF7-468F-8C5B-B5AE68A85EEC}">
      <dgm:prSet/>
      <dgm:spPr/>
      <dgm:t>
        <a:bodyPr/>
        <a:lstStyle/>
        <a:p>
          <a:endParaRPr lang="de-DE"/>
        </a:p>
      </dgm:t>
    </dgm:pt>
    <dgm:pt modelId="{8463E09B-FA18-41DD-B9F2-568224F0FDC8}" type="sibTrans" cxnId="{A270407E-2BF7-468F-8C5B-B5AE68A85EEC}">
      <dgm:prSet/>
      <dgm:spPr/>
      <dgm:t>
        <a:bodyPr/>
        <a:lstStyle/>
        <a:p>
          <a:endParaRPr lang="de-DE"/>
        </a:p>
      </dgm:t>
    </dgm:pt>
    <dgm:pt modelId="{FFBC025C-7B5F-4F29-AAD1-D1F05C34AFDA}" type="pres">
      <dgm:prSet presAssocID="{7A05DB2B-6FD7-4D07-B018-5A94427B860C}" presName="matrix" presStyleCnt="0">
        <dgm:presLayoutVars>
          <dgm:chMax val="1"/>
          <dgm:dir/>
          <dgm:resizeHandles val="exact"/>
        </dgm:presLayoutVars>
      </dgm:prSet>
      <dgm:spPr/>
    </dgm:pt>
    <dgm:pt modelId="{8B064A90-CCC3-4762-84BE-99BC252B2742}" type="pres">
      <dgm:prSet presAssocID="{7A05DB2B-6FD7-4D07-B018-5A94427B860C}" presName="diamond" presStyleLbl="bgShp" presStyleIdx="0" presStyleCnt="1"/>
      <dgm:spPr/>
    </dgm:pt>
    <dgm:pt modelId="{18E93EA0-2C46-4CE2-81A5-A01BDB6F9C17}" type="pres">
      <dgm:prSet presAssocID="{7A05DB2B-6FD7-4D07-B018-5A94427B860C}" presName="quad1" presStyleLbl="node1" presStyleIdx="0" presStyleCnt="4" custScaleX="113004" custScaleY="108018" custLinFactNeighborX="-4070" custLinFactNeighborY="-163">
        <dgm:presLayoutVars>
          <dgm:chMax val="0"/>
          <dgm:chPref val="0"/>
          <dgm:bulletEnabled val="1"/>
        </dgm:presLayoutVars>
      </dgm:prSet>
      <dgm:spPr/>
    </dgm:pt>
    <dgm:pt modelId="{2D6A8807-97A9-4EBA-93F8-E03D4C563B08}" type="pres">
      <dgm:prSet presAssocID="{7A05DB2B-6FD7-4D07-B018-5A94427B860C}" presName="quad2" presStyleLbl="node1" presStyleIdx="1" presStyleCnt="4" custScaleX="112930" custScaleY="108018" custLinFactNeighborX="4096" custLinFactNeighborY="-163">
        <dgm:presLayoutVars>
          <dgm:chMax val="0"/>
          <dgm:chPref val="0"/>
          <dgm:bulletEnabled val="1"/>
        </dgm:presLayoutVars>
      </dgm:prSet>
      <dgm:spPr/>
    </dgm:pt>
    <dgm:pt modelId="{DDC2C159-235B-4D0F-971D-8379605DD12A}" type="pres">
      <dgm:prSet presAssocID="{7A05DB2B-6FD7-4D07-B018-5A94427B860C}" presName="quad3" presStyleLbl="node1" presStyleIdx="2" presStyleCnt="4" custScaleX="113004" custScaleY="108047" custLinFactNeighborX="-4070" custLinFactNeighborY="2212">
        <dgm:presLayoutVars>
          <dgm:chMax val="0"/>
          <dgm:chPref val="0"/>
          <dgm:bulletEnabled val="1"/>
        </dgm:presLayoutVars>
      </dgm:prSet>
      <dgm:spPr/>
    </dgm:pt>
    <dgm:pt modelId="{2F6BBC4F-DA96-42CC-BD68-62E44BF4C20C}" type="pres">
      <dgm:prSet presAssocID="{7A05DB2B-6FD7-4D07-B018-5A94427B860C}" presName="quad4" presStyleLbl="node1" presStyleIdx="3" presStyleCnt="4" custScaleX="112930" custScaleY="108047" custLinFactNeighborX="4206" custLinFactNeighborY="2212">
        <dgm:presLayoutVars>
          <dgm:chMax val="0"/>
          <dgm:chPref val="0"/>
          <dgm:bulletEnabled val="1"/>
        </dgm:presLayoutVars>
      </dgm:prSet>
      <dgm:spPr/>
    </dgm:pt>
  </dgm:ptLst>
  <dgm:cxnLst>
    <dgm:cxn modelId="{60A13F25-FE5D-40A8-8252-F76DE31E9C24}" type="presOf" srcId="{43C44740-FF7D-44C1-AD00-C5D2EB106C3F}" destId="{2D6A8807-97A9-4EBA-93F8-E03D4C563B08}" srcOrd="0" destOrd="0" presId="urn:microsoft.com/office/officeart/2005/8/layout/matrix3"/>
    <dgm:cxn modelId="{18691E2A-5A36-456E-9FDA-ED7C47EF3625}" srcId="{7A05DB2B-6FD7-4D07-B018-5A94427B860C}" destId="{395B7145-583E-4D7D-B28B-E1D676130A2B}" srcOrd="2" destOrd="0" parTransId="{6E625FF3-0D48-4C7B-A1D3-B033563FF2D6}" sibTransId="{2F8200DF-1F31-43FD-ABE1-F20144B5713B}"/>
    <dgm:cxn modelId="{33CAAA62-0971-48A4-BD5C-4A3CBED0B7AD}" type="presOf" srcId="{395B7145-583E-4D7D-B28B-E1D676130A2B}" destId="{DDC2C159-235B-4D0F-971D-8379605DD12A}" srcOrd="0" destOrd="0" presId="urn:microsoft.com/office/officeart/2005/8/layout/matrix3"/>
    <dgm:cxn modelId="{8FDFF449-5590-4FDA-A780-062EF2D360E9}" srcId="{7A05DB2B-6FD7-4D07-B018-5A94427B860C}" destId="{E11BB081-FE7F-451A-BFF3-1B36BF056B44}" srcOrd="0" destOrd="0" parTransId="{1029646E-043A-411A-9E09-3772C5C6A6AC}" sibTransId="{C6214695-0286-4903-A43F-0305D98283B3}"/>
    <dgm:cxn modelId="{EC843B70-84BA-4BF3-84D0-68DE70E4BD35}" type="presOf" srcId="{E11BB081-FE7F-451A-BFF3-1B36BF056B44}" destId="{18E93EA0-2C46-4CE2-81A5-A01BDB6F9C17}" srcOrd="0" destOrd="0" presId="urn:microsoft.com/office/officeart/2005/8/layout/matrix3"/>
    <dgm:cxn modelId="{CDDB5770-D4CC-440B-B770-F9210ADF736D}" type="presOf" srcId="{7A05DB2B-6FD7-4D07-B018-5A94427B860C}" destId="{FFBC025C-7B5F-4F29-AAD1-D1F05C34AFDA}" srcOrd="0" destOrd="0" presId="urn:microsoft.com/office/officeart/2005/8/layout/matrix3"/>
    <dgm:cxn modelId="{A270407E-2BF7-468F-8C5B-B5AE68A85EEC}" srcId="{7A05DB2B-6FD7-4D07-B018-5A94427B860C}" destId="{B28324BB-E645-48C1-A29B-67A4D49238C4}" srcOrd="3" destOrd="0" parTransId="{CB51DEE2-EA1F-4A9A-95B7-800C0EF43580}" sibTransId="{8463E09B-FA18-41DD-B9F2-568224F0FDC8}"/>
    <dgm:cxn modelId="{D56A649F-8D44-4AF2-B6BD-D1FF4BE222E6}" type="presOf" srcId="{B28324BB-E645-48C1-A29B-67A4D49238C4}" destId="{2F6BBC4F-DA96-42CC-BD68-62E44BF4C20C}" srcOrd="0" destOrd="0" presId="urn:microsoft.com/office/officeart/2005/8/layout/matrix3"/>
    <dgm:cxn modelId="{FD02FCC5-3591-466A-9E5B-EEB1A468541D}" srcId="{7A05DB2B-6FD7-4D07-B018-5A94427B860C}" destId="{43C44740-FF7D-44C1-AD00-C5D2EB106C3F}" srcOrd="1" destOrd="0" parTransId="{4146C5E8-767A-478B-8965-45404493A997}" sibTransId="{6A5B9B4A-82D8-4339-BB69-49A238C3EFC3}"/>
    <dgm:cxn modelId="{ED714D68-7FC1-4CBF-B4B3-10CBD38806BE}" type="presParOf" srcId="{FFBC025C-7B5F-4F29-AAD1-D1F05C34AFDA}" destId="{8B064A90-CCC3-4762-84BE-99BC252B2742}" srcOrd="0" destOrd="0" presId="urn:microsoft.com/office/officeart/2005/8/layout/matrix3"/>
    <dgm:cxn modelId="{C8441D37-C035-4BA4-8ADB-959FC7979495}" type="presParOf" srcId="{FFBC025C-7B5F-4F29-AAD1-D1F05C34AFDA}" destId="{18E93EA0-2C46-4CE2-81A5-A01BDB6F9C17}" srcOrd="1" destOrd="0" presId="urn:microsoft.com/office/officeart/2005/8/layout/matrix3"/>
    <dgm:cxn modelId="{8737609D-7B55-4CCF-8F49-9698E42BA4D5}" type="presParOf" srcId="{FFBC025C-7B5F-4F29-AAD1-D1F05C34AFDA}" destId="{2D6A8807-97A9-4EBA-93F8-E03D4C563B08}" srcOrd="2" destOrd="0" presId="urn:microsoft.com/office/officeart/2005/8/layout/matrix3"/>
    <dgm:cxn modelId="{147FD1E6-B447-4503-81D7-62F9A028EF15}" type="presParOf" srcId="{FFBC025C-7B5F-4F29-AAD1-D1F05C34AFDA}" destId="{DDC2C159-235B-4D0F-971D-8379605DD12A}" srcOrd="3" destOrd="0" presId="urn:microsoft.com/office/officeart/2005/8/layout/matrix3"/>
    <dgm:cxn modelId="{F276CE85-2C86-4B13-AFF6-82476A40408B}" type="presParOf" srcId="{FFBC025C-7B5F-4F29-AAD1-D1F05C34AFDA}" destId="{2F6BBC4F-DA96-42CC-BD68-62E44BF4C20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1ACC26-3BDB-4E23-B26C-ADEE2FB768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4185257-7A1F-4A76-B1DB-F316080C4801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600" dirty="0"/>
            <a:t>1st </a:t>
          </a:r>
          <a:r>
            <a:rPr lang="de-DE" sz="1600" dirty="0" err="1"/>
            <a:t>year</a:t>
          </a:r>
          <a:endParaRPr lang="de-DE" sz="1600" dirty="0"/>
        </a:p>
      </dgm:t>
    </dgm:pt>
    <dgm:pt modelId="{608AC90B-FCDC-45EE-B327-C6D489F1630E}" type="parTrans" cxnId="{D346B61E-FE9D-4F7E-B2A6-3AA4BAE5F976}">
      <dgm:prSet/>
      <dgm:spPr/>
      <dgm:t>
        <a:bodyPr/>
        <a:lstStyle/>
        <a:p>
          <a:endParaRPr lang="de-DE"/>
        </a:p>
      </dgm:t>
    </dgm:pt>
    <dgm:pt modelId="{C840E53B-5165-4E3C-9197-920930583C81}" type="sibTrans" cxnId="{D346B61E-FE9D-4F7E-B2A6-3AA4BAE5F976}">
      <dgm:prSet/>
      <dgm:spPr/>
      <dgm:t>
        <a:bodyPr/>
        <a:lstStyle/>
        <a:p>
          <a:endParaRPr lang="de-DE"/>
        </a:p>
      </dgm:t>
    </dgm:pt>
    <dgm:pt modelId="{1A4327A0-FAAE-48ED-AD77-FF982A960970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600" dirty="0"/>
            <a:t>2nd </a:t>
          </a:r>
          <a:r>
            <a:rPr lang="de-DE" sz="1600" dirty="0" err="1"/>
            <a:t>year</a:t>
          </a:r>
          <a:endParaRPr lang="de-DE" sz="1600" dirty="0"/>
        </a:p>
      </dgm:t>
    </dgm:pt>
    <dgm:pt modelId="{630E1F98-4FD1-4BEF-8C59-90CA242D58E6}" type="parTrans" cxnId="{6B3A770C-76BC-4276-8288-D69B080380CD}">
      <dgm:prSet/>
      <dgm:spPr/>
      <dgm:t>
        <a:bodyPr/>
        <a:lstStyle/>
        <a:p>
          <a:endParaRPr lang="de-DE"/>
        </a:p>
      </dgm:t>
    </dgm:pt>
    <dgm:pt modelId="{7565B4D4-FDD8-4E8D-A327-5595064A74B6}" type="sibTrans" cxnId="{6B3A770C-76BC-4276-8288-D69B080380CD}">
      <dgm:prSet/>
      <dgm:spPr/>
      <dgm:t>
        <a:bodyPr/>
        <a:lstStyle/>
        <a:p>
          <a:endParaRPr lang="de-DE"/>
        </a:p>
      </dgm:t>
    </dgm:pt>
    <dgm:pt modelId="{E3810259-7ECF-4800-91B7-63AB03C2F355}">
      <dgm:prSet phldrT="[Text]" custT="1"/>
      <dgm:spPr>
        <a:solidFill>
          <a:schemeClr val="accent4"/>
        </a:solidFill>
      </dgm:spPr>
      <dgm:t>
        <a:bodyPr/>
        <a:lstStyle/>
        <a:p>
          <a:r>
            <a:rPr lang="de-DE" sz="1600" dirty="0"/>
            <a:t>3rd </a:t>
          </a:r>
          <a:r>
            <a:rPr lang="de-DE" sz="1600" dirty="0" err="1"/>
            <a:t>year</a:t>
          </a:r>
          <a:endParaRPr lang="de-DE" sz="1600" dirty="0"/>
        </a:p>
      </dgm:t>
    </dgm:pt>
    <dgm:pt modelId="{8E4E7119-2BB4-4B00-9477-BFB62BF4445A}" type="parTrans" cxnId="{4CD7B202-7D0B-4EF7-BE5D-24AFA7B2BDD1}">
      <dgm:prSet/>
      <dgm:spPr/>
      <dgm:t>
        <a:bodyPr/>
        <a:lstStyle/>
        <a:p>
          <a:endParaRPr lang="de-DE"/>
        </a:p>
      </dgm:t>
    </dgm:pt>
    <dgm:pt modelId="{58BD0AFD-7931-4EF4-8520-B7021228B10D}" type="sibTrans" cxnId="{4CD7B202-7D0B-4EF7-BE5D-24AFA7B2BDD1}">
      <dgm:prSet/>
      <dgm:spPr/>
      <dgm:t>
        <a:bodyPr/>
        <a:lstStyle/>
        <a:p>
          <a:endParaRPr lang="de-DE"/>
        </a:p>
      </dgm:t>
    </dgm:pt>
    <dgm:pt modelId="{15D14E2D-FF8C-4BA1-AA49-4339C895FA3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600" dirty="0"/>
            <a:t>6th </a:t>
          </a:r>
          <a:r>
            <a:rPr lang="de-DE" sz="1600" dirty="0" err="1"/>
            <a:t>year</a:t>
          </a:r>
          <a:endParaRPr lang="de-DE" sz="1400" dirty="0"/>
        </a:p>
      </dgm:t>
    </dgm:pt>
    <dgm:pt modelId="{6D747DDA-4CCC-48D5-86AC-1DB38DACDDE8}" type="parTrans" cxnId="{91DAEB9D-7901-47DA-8F24-D96CEE6539BE}">
      <dgm:prSet/>
      <dgm:spPr/>
      <dgm:t>
        <a:bodyPr/>
        <a:lstStyle/>
        <a:p>
          <a:endParaRPr lang="de-DE"/>
        </a:p>
      </dgm:t>
    </dgm:pt>
    <dgm:pt modelId="{2FE1C8F7-FA0F-4C86-A412-ED4898306D42}" type="sibTrans" cxnId="{91DAEB9D-7901-47DA-8F24-D96CEE6539BE}">
      <dgm:prSet/>
      <dgm:spPr/>
      <dgm:t>
        <a:bodyPr/>
        <a:lstStyle/>
        <a:p>
          <a:endParaRPr lang="de-DE"/>
        </a:p>
      </dgm:t>
    </dgm:pt>
    <dgm:pt modelId="{F2AB1722-45AB-4584-8CBC-33871FD6C800}">
      <dgm:prSet phldrT="[Text]" custT="1"/>
      <dgm:spPr/>
      <dgm:t>
        <a:bodyPr/>
        <a:lstStyle/>
        <a:p>
          <a:r>
            <a:rPr lang="de-DE" sz="1600" dirty="0"/>
            <a:t>Transition </a:t>
          </a:r>
          <a:r>
            <a:rPr lang="de-DE" sz="1600" dirty="0" err="1"/>
            <a:t>year</a:t>
          </a:r>
          <a:r>
            <a:rPr lang="de-DE" sz="1600" dirty="0"/>
            <a:t> (freiwillig)</a:t>
          </a:r>
        </a:p>
      </dgm:t>
    </dgm:pt>
    <dgm:pt modelId="{C8C7E53B-F7A9-40FD-A3FE-6049876818B0}" type="parTrans" cxnId="{B1B0E7E9-6BFE-48E5-9035-82926E80B10F}">
      <dgm:prSet/>
      <dgm:spPr/>
      <dgm:t>
        <a:bodyPr/>
        <a:lstStyle/>
        <a:p>
          <a:endParaRPr lang="de-DE"/>
        </a:p>
      </dgm:t>
    </dgm:pt>
    <dgm:pt modelId="{4A528646-65EB-4269-A27E-821D31FFD634}" type="sibTrans" cxnId="{B1B0E7E9-6BFE-48E5-9035-82926E80B10F}">
      <dgm:prSet/>
      <dgm:spPr/>
      <dgm:t>
        <a:bodyPr/>
        <a:lstStyle/>
        <a:p>
          <a:endParaRPr lang="de-DE"/>
        </a:p>
      </dgm:t>
    </dgm:pt>
    <dgm:pt modelId="{26AB0F81-28E5-436C-AB39-AEF99B8B0AC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600" dirty="0"/>
            <a:t>5th </a:t>
          </a:r>
          <a:r>
            <a:rPr lang="de-DE" sz="1600" dirty="0" err="1"/>
            <a:t>year</a:t>
          </a:r>
          <a:r>
            <a:rPr lang="de-DE" sz="1600" dirty="0"/>
            <a:t> </a:t>
          </a:r>
        </a:p>
      </dgm:t>
    </dgm:pt>
    <dgm:pt modelId="{62C454AE-E4ED-44FD-A91A-C473F4CDE105}" type="parTrans" cxnId="{79C4F13E-9329-4BC5-BF57-C4D0ADCBE9EC}">
      <dgm:prSet/>
      <dgm:spPr/>
      <dgm:t>
        <a:bodyPr/>
        <a:lstStyle/>
        <a:p>
          <a:endParaRPr lang="de-DE"/>
        </a:p>
      </dgm:t>
    </dgm:pt>
    <dgm:pt modelId="{B33931B4-05D1-4B83-966D-752B304A6547}" type="sibTrans" cxnId="{79C4F13E-9329-4BC5-BF57-C4D0ADCBE9EC}">
      <dgm:prSet/>
      <dgm:spPr/>
      <dgm:t>
        <a:bodyPr/>
        <a:lstStyle/>
        <a:p>
          <a:endParaRPr lang="de-DE"/>
        </a:p>
      </dgm:t>
    </dgm:pt>
    <dgm:pt modelId="{B7449539-97DE-40A5-8C4D-9665FE02561F}" type="pres">
      <dgm:prSet presAssocID="{A11ACC26-3BDB-4E23-B26C-ADEE2FB76817}" presName="linear" presStyleCnt="0">
        <dgm:presLayoutVars>
          <dgm:dir/>
          <dgm:animLvl val="lvl"/>
          <dgm:resizeHandles val="exact"/>
        </dgm:presLayoutVars>
      </dgm:prSet>
      <dgm:spPr/>
    </dgm:pt>
    <dgm:pt modelId="{6B915F0E-576D-4268-8B86-4CE5FC268930}" type="pres">
      <dgm:prSet presAssocID="{D4185257-7A1F-4A76-B1DB-F316080C4801}" presName="parentLin" presStyleCnt="0"/>
      <dgm:spPr/>
    </dgm:pt>
    <dgm:pt modelId="{6115F81E-47EE-49BE-9AE7-CC6197AF70DE}" type="pres">
      <dgm:prSet presAssocID="{D4185257-7A1F-4A76-B1DB-F316080C4801}" presName="parentLeftMargin" presStyleLbl="node1" presStyleIdx="0" presStyleCnt="6"/>
      <dgm:spPr/>
    </dgm:pt>
    <dgm:pt modelId="{CDC4A64B-30F9-4035-BE28-937B34FD4164}" type="pres">
      <dgm:prSet presAssocID="{D4185257-7A1F-4A76-B1DB-F316080C4801}" presName="parentText" presStyleLbl="node1" presStyleIdx="0" presStyleCnt="6" custLinFactNeighborX="9091" custLinFactNeighborY="-3918">
        <dgm:presLayoutVars>
          <dgm:chMax val="0"/>
          <dgm:bulletEnabled val="1"/>
        </dgm:presLayoutVars>
      </dgm:prSet>
      <dgm:spPr/>
    </dgm:pt>
    <dgm:pt modelId="{B237F9A7-A233-48A1-A61E-A9FABD0B0AE4}" type="pres">
      <dgm:prSet presAssocID="{D4185257-7A1F-4A76-B1DB-F316080C4801}" presName="negativeSpace" presStyleCnt="0"/>
      <dgm:spPr/>
    </dgm:pt>
    <dgm:pt modelId="{411CC1FC-438E-4A47-BD25-F1212ABA52FF}" type="pres">
      <dgm:prSet presAssocID="{D4185257-7A1F-4A76-B1DB-F316080C4801}" presName="childText" presStyleLbl="conFgAcc1" presStyleIdx="0" presStyleCnt="6" custLinFactNeighborY="8900">
        <dgm:presLayoutVars>
          <dgm:bulletEnabled val="1"/>
        </dgm:presLayoutVars>
      </dgm:prSet>
      <dgm:spPr/>
    </dgm:pt>
    <dgm:pt modelId="{382AF761-10EB-46C2-A677-D6C60E9536B9}" type="pres">
      <dgm:prSet presAssocID="{C840E53B-5165-4E3C-9197-920930583C81}" presName="spaceBetweenRectangles" presStyleCnt="0"/>
      <dgm:spPr/>
    </dgm:pt>
    <dgm:pt modelId="{1D9B5C99-A54A-402E-90C7-68D0CC8A0606}" type="pres">
      <dgm:prSet presAssocID="{1A4327A0-FAAE-48ED-AD77-FF982A960970}" presName="parentLin" presStyleCnt="0"/>
      <dgm:spPr/>
    </dgm:pt>
    <dgm:pt modelId="{0D0D9491-C444-4E33-9C41-52C3B6E8CEDD}" type="pres">
      <dgm:prSet presAssocID="{1A4327A0-FAAE-48ED-AD77-FF982A960970}" presName="parentLeftMargin" presStyleLbl="node1" presStyleIdx="0" presStyleCnt="6"/>
      <dgm:spPr/>
    </dgm:pt>
    <dgm:pt modelId="{97C66FE1-7B1E-45EC-B8D5-1340C3D916D7}" type="pres">
      <dgm:prSet presAssocID="{1A4327A0-FAAE-48ED-AD77-FF982A96097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D6B62BE-5B6B-4815-9F2C-B1ACAA8DE218}" type="pres">
      <dgm:prSet presAssocID="{1A4327A0-FAAE-48ED-AD77-FF982A960970}" presName="negativeSpace" presStyleCnt="0"/>
      <dgm:spPr/>
    </dgm:pt>
    <dgm:pt modelId="{2BD8DF67-D180-49D0-9447-C959AF0EF6EE}" type="pres">
      <dgm:prSet presAssocID="{1A4327A0-FAAE-48ED-AD77-FF982A960970}" presName="childText" presStyleLbl="conFgAcc1" presStyleIdx="1" presStyleCnt="6">
        <dgm:presLayoutVars>
          <dgm:bulletEnabled val="1"/>
        </dgm:presLayoutVars>
      </dgm:prSet>
      <dgm:spPr/>
    </dgm:pt>
    <dgm:pt modelId="{E0453AD6-7AAB-4601-8BEA-57BB0AC25F99}" type="pres">
      <dgm:prSet presAssocID="{7565B4D4-FDD8-4E8D-A327-5595064A74B6}" presName="spaceBetweenRectangles" presStyleCnt="0"/>
      <dgm:spPr/>
    </dgm:pt>
    <dgm:pt modelId="{5DB0D655-29CC-4A86-9343-E0B22CCCD269}" type="pres">
      <dgm:prSet presAssocID="{E3810259-7ECF-4800-91B7-63AB03C2F355}" presName="parentLin" presStyleCnt="0"/>
      <dgm:spPr/>
    </dgm:pt>
    <dgm:pt modelId="{1DCEBB27-E0AE-4968-8172-C7CF27E35537}" type="pres">
      <dgm:prSet presAssocID="{E3810259-7ECF-4800-91B7-63AB03C2F355}" presName="parentLeftMargin" presStyleLbl="node1" presStyleIdx="1" presStyleCnt="6"/>
      <dgm:spPr/>
    </dgm:pt>
    <dgm:pt modelId="{0B2734EE-8177-4354-9E85-B6C2CDCFBA91}" type="pres">
      <dgm:prSet presAssocID="{E3810259-7ECF-4800-91B7-63AB03C2F35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BBA244B-FF30-4DA5-98A6-9A296A137AC0}" type="pres">
      <dgm:prSet presAssocID="{E3810259-7ECF-4800-91B7-63AB03C2F355}" presName="negativeSpace" presStyleCnt="0"/>
      <dgm:spPr/>
    </dgm:pt>
    <dgm:pt modelId="{A1BDC0F1-759D-404D-8890-94D5E1C0DF9E}" type="pres">
      <dgm:prSet presAssocID="{E3810259-7ECF-4800-91B7-63AB03C2F355}" presName="childText" presStyleLbl="conFgAcc1" presStyleIdx="2" presStyleCnt="6">
        <dgm:presLayoutVars>
          <dgm:bulletEnabled val="1"/>
        </dgm:presLayoutVars>
      </dgm:prSet>
      <dgm:spPr/>
    </dgm:pt>
    <dgm:pt modelId="{24597264-3F00-4B14-B791-C22360FA651B}" type="pres">
      <dgm:prSet presAssocID="{58BD0AFD-7931-4EF4-8520-B7021228B10D}" presName="spaceBetweenRectangles" presStyleCnt="0"/>
      <dgm:spPr/>
    </dgm:pt>
    <dgm:pt modelId="{A40A2E35-519F-41D3-9E82-94A5632FB333}" type="pres">
      <dgm:prSet presAssocID="{F2AB1722-45AB-4584-8CBC-33871FD6C800}" presName="parentLin" presStyleCnt="0"/>
      <dgm:spPr/>
    </dgm:pt>
    <dgm:pt modelId="{0D6512E6-7123-4747-B57A-40473BDFE95D}" type="pres">
      <dgm:prSet presAssocID="{F2AB1722-45AB-4584-8CBC-33871FD6C800}" presName="parentLeftMargin" presStyleLbl="node1" presStyleIdx="2" presStyleCnt="6"/>
      <dgm:spPr/>
    </dgm:pt>
    <dgm:pt modelId="{DA2F4D3A-F394-4E00-A54C-210514926AAD}" type="pres">
      <dgm:prSet presAssocID="{F2AB1722-45AB-4584-8CBC-33871FD6C800}" presName="parentText" presStyleLbl="node1" presStyleIdx="3" presStyleCnt="6" custLinFactNeighborX="9091" custLinFactNeighborY="2638">
        <dgm:presLayoutVars>
          <dgm:chMax val="0"/>
          <dgm:bulletEnabled val="1"/>
        </dgm:presLayoutVars>
      </dgm:prSet>
      <dgm:spPr/>
    </dgm:pt>
    <dgm:pt modelId="{5B0B9BB1-2500-450F-8DB6-FEABE533229E}" type="pres">
      <dgm:prSet presAssocID="{F2AB1722-45AB-4584-8CBC-33871FD6C800}" presName="negativeSpace" presStyleCnt="0"/>
      <dgm:spPr/>
    </dgm:pt>
    <dgm:pt modelId="{9777214C-EA4E-4E37-8297-E7D861CFB61D}" type="pres">
      <dgm:prSet presAssocID="{F2AB1722-45AB-4584-8CBC-33871FD6C800}" presName="childText" presStyleLbl="conFgAcc1" presStyleIdx="3" presStyleCnt="6">
        <dgm:presLayoutVars>
          <dgm:bulletEnabled val="1"/>
        </dgm:presLayoutVars>
      </dgm:prSet>
      <dgm:spPr/>
    </dgm:pt>
    <dgm:pt modelId="{727B760C-8C84-48DD-AA1D-BEE4C3291ADF}" type="pres">
      <dgm:prSet presAssocID="{4A528646-65EB-4269-A27E-821D31FFD634}" presName="spaceBetweenRectangles" presStyleCnt="0"/>
      <dgm:spPr/>
    </dgm:pt>
    <dgm:pt modelId="{E3C9210E-DEAE-40D5-B2BC-5250609C15C6}" type="pres">
      <dgm:prSet presAssocID="{26AB0F81-28E5-436C-AB39-AEF99B8B0AC0}" presName="parentLin" presStyleCnt="0"/>
      <dgm:spPr/>
    </dgm:pt>
    <dgm:pt modelId="{751C4037-3EF5-430E-8328-823EE625A7B8}" type="pres">
      <dgm:prSet presAssocID="{26AB0F81-28E5-436C-AB39-AEF99B8B0AC0}" presName="parentLeftMargin" presStyleLbl="node1" presStyleIdx="3" presStyleCnt="6"/>
      <dgm:spPr/>
    </dgm:pt>
    <dgm:pt modelId="{C1FB9CD8-C9B6-4903-AADD-5D2B55B3B357}" type="pres">
      <dgm:prSet presAssocID="{26AB0F81-28E5-436C-AB39-AEF99B8B0AC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24E8A8E-00D4-4DE7-8748-DA3AE366365E}" type="pres">
      <dgm:prSet presAssocID="{26AB0F81-28E5-436C-AB39-AEF99B8B0AC0}" presName="negativeSpace" presStyleCnt="0"/>
      <dgm:spPr/>
    </dgm:pt>
    <dgm:pt modelId="{8D75BACA-5F13-421C-93AA-3A0279784FE7}" type="pres">
      <dgm:prSet presAssocID="{26AB0F81-28E5-436C-AB39-AEF99B8B0AC0}" presName="childText" presStyleLbl="conFgAcc1" presStyleIdx="4" presStyleCnt="6">
        <dgm:presLayoutVars>
          <dgm:bulletEnabled val="1"/>
        </dgm:presLayoutVars>
      </dgm:prSet>
      <dgm:spPr/>
    </dgm:pt>
    <dgm:pt modelId="{9CC5E327-727D-4C1C-80AF-E89FF1F5B28E}" type="pres">
      <dgm:prSet presAssocID="{B33931B4-05D1-4B83-966D-752B304A6547}" presName="spaceBetweenRectangles" presStyleCnt="0"/>
      <dgm:spPr/>
    </dgm:pt>
    <dgm:pt modelId="{0E575BB3-1106-4862-BB81-91F01D3811B5}" type="pres">
      <dgm:prSet presAssocID="{15D14E2D-FF8C-4BA1-AA49-4339C895FA34}" presName="parentLin" presStyleCnt="0"/>
      <dgm:spPr/>
    </dgm:pt>
    <dgm:pt modelId="{F2E57AAD-68E6-49F1-ABC5-5F11E3022885}" type="pres">
      <dgm:prSet presAssocID="{15D14E2D-FF8C-4BA1-AA49-4339C895FA34}" presName="parentLeftMargin" presStyleLbl="node1" presStyleIdx="4" presStyleCnt="6"/>
      <dgm:spPr/>
    </dgm:pt>
    <dgm:pt modelId="{ACCE7AC7-CB10-4601-8CBC-3822ABDA8081}" type="pres">
      <dgm:prSet presAssocID="{15D14E2D-FF8C-4BA1-AA49-4339C895FA34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F5A34AE0-C3B9-4134-8D52-5F6450D5ADEB}" type="pres">
      <dgm:prSet presAssocID="{15D14E2D-FF8C-4BA1-AA49-4339C895FA34}" presName="negativeSpace" presStyleCnt="0"/>
      <dgm:spPr/>
    </dgm:pt>
    <dgm:pt modelId="{C43CC66F-3933-4812-A5DC-D6E00D771AA5}" type="pres">
      <dgm:prSet presAssocID="{15D14E2D-FF8C-4BA1-AA49-4339C895FA3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CD7B202-7D0B-4EF7-BE5D-24AFA7B2BDD1}" srcId="{A11ACC26-3BDB-4E23-B26C-ADEE2FB76817}" destId="{E3810259-7ECF-4800-91B7-63AB03C2F355}" srcOrd="2" destOrd="0" parTransId="{8E4E7119-2BB4-4B00-9477-BFB62BF4445A}" sibTransId="{58BD0AFD-7931-4EF4-8520-B7021228B10D}"/>
    <dgm:cxn modelId="{5ABFF107-EA1D-400D-8E18-B95ADCAB65E6}" type="presOf" srcId="{A11ACC26-3BDB-4E23-B26C-ADEE2FB76817}" destId="{B7449539-97DE-40A5-8C4D-9665FE02561F}" srcOrd="0" destOrd="0" presId="urn:microsoft.com/office/officeart/2005/8/layout/list1"/>
    <dgm:cxn modelId="{F4E6640B-4F06-483A-BD6A-C103A348ED28}" type="presOf" srcId="{E3810259-7ECF-4800-91B7-63AB03C2F355}" destId="{0B2734EE-8177-4354-9E85-B6C2CDCFBA91}" srcOrd="1" destOrd="0" presId="urn:microsoft.com/office/officeart/2005/8/layout/list1"/>
    <dgm:cxn modelId="{6B3A770C-76BC-4276-8288-D69B080380CD}" srcId="{A11ACC26-3BDB-4E23-B26C-ADEE2FB76817}" destId="{1A4327A0-FAAE-48ED-AD77-FF982A960970}" srcOrd="1" destOrd="0" parTransId="{630E1F98-4FD1-4BEF-8C59-90CA242D58E6}" sibTransId="{7565B4D4-FDD8-4E8D-A327-5595064A74B6}"/>
    <dgm:cxn modelId="{D346B61E-FE9D-4F7E-B2A6-3AA4BAE5F976}" srcId="{A11ACC26-3BDB-4E23-B26C-ADEE2FB76817}" destId="{D4185257-7A1F-4A76-B1DB-F316080C4801}" srcOrd="0" destOrd="0" parTransId="{608AC90B-FCDC-45EE-B327-C6D489F1630E}" sibTransId="{C840E53B-5165-4E3C-9197-920930583C81}"/>
    <dgm:cxn modelId="{C1CB071F-E59F-4E54-BC39-BD5245AB17CA}" type="presOf" srcId="{1A4327A0-FAAE-48ED-AD77-FF982A960970}" destId="{97C66FE1-7B1E-45EC-B8D5-1340C3D916D7}" srcOrd="1" destOrd="0" presId="urn:microsoft.com/office/officeart/2005/8/layout/list1"/>
    <dgm:cxn modelId="{A5D1942A-0DB7-4A9F-A7B9-7744D859911B}" type="presOf" srcId="{F2AB1722-45AB-4584-8CBC-33871FD6C800}" destId="{0D6512E6-7123-4747-B57A-40473BDFE95D}" srcOrd="0" destOrd="0" presId="urn:microsoft.com/office/officeart/2005/8/layout/list1"/>
    <dgm:cxn modelId="{79C4F13E-9329-4BC5-BF57-C4D0ADCBE9EC}" srcId="{A11ACC26-3BDB-4E23-B26C-ADEE2FB76817}" destId="{26AB0F81-28E5-436C-AB39-AEF99B8B0AC0}" srcOrd="4" destOrd="0" parTransId="{62C454AE-E4ED-44FD-A91A-C473F4CDE105}" sibTransId="{B33931B4-05D1-4B83-966D-752B304A6547}"/>
    <dgm:cxn modelId="{AAB0E04B-2722-4BB1-A906-949589076723}" type="presOf" srcId="{15D14E2D-FF8C-4BA1-AA49-4339C895FA34}" destId="{F2E57AAD-68E6-49F1-ABC5-5F11E3022885}" srcOrd="0" destOrd="0" presId="urn:microsoft.com/office/officeart/2005/8/layout/list1"/>
    <dgm:cxn modelId="{0251208F-A793-406B-9062-E02967D7F63C}" type="presOf" srcId="{1A4327A0-FAAE-48ED-AD77-FF982A960970}" destId="{0D0D9491-C444-4E33-9C41-52C3B6E8CEDD}" srcOrd="0" destOrd="0" presId="urn:microsoft.com/office/officeart/2005/8/layout/list1"/>
    <dgm:cxn modelId="{1FA6E99A-8788-4DE8-9506-B77B3736829F}" type="presOf" srcId="{D4185257-7A1F-4A76-B1DB-F316080C4801}" destId="{6115F81E-47EE-49BE-9AE7-CC6197AF70DE}" srcOrd="0" destOrd="0" presId="urn:microsoft.com/office/officeart/2005/8/layout/list1"/>
    <dgm:cxn modelId="{91DAEB9D-7901-47DA-8F24-D96CEE6539BE}" srcId="{A11ACC26-3BDB-4E23-B26C-ADEE2FB76817}" destId="{15D14E2D-FF8C-4BA1-AA49-4339C895FA34}" srcOrd="5" destOrd="0" parTransId="{6D747DDA-4CCC-48D5-86AC-1DB38DACDDE8}" sibTransId="{2FE1C8F7-FA0F-4C86-A412-ED4898306D42}"/>
    <dgm:cxn modelId="{81B9F4B0-9439-4A0B-A8C1-4EE9DF5BE69E}" type="presOf" srcId="{26AB0F81-28E5-436C-AB39-AEF99B8B0AC0}" destId="{C1FB9CD8-C9B6-4903-AADD-5D2B55B3B357}" srcOrd="1" destOrd="0" presId="urn:microsoft.com/office/officeart/2005/8/layout/list1"/>
    <dgm:cxn modelId="{B22789B7-7080-4BF2-997B-17D4B32AE948}" type="presOf" srcId="{D4185257-7A1F-4A76-B1DB-F316080C4801}" destId="{CDC4A64B-30F9-4035-BE28-937B34FD4164}" srcOrd="1" destOrd="0" presId="urn:microsoft.com/office/officeart/2005/8/layout/list1"/>
    <dgm:cxn modelId="{61CFBBB8-CEAE-4017-9486-9E741C9CF785}" type="presOf" srcId="{15D14E2D-FF8C-4BA1-AA49-4339C895FA34}" destId="{ACCE7AC7-CB10-4601-8CBC-3822ABDA8081}" srcOrd="1" destOrd="0" presId="urn:microsoft.com/office/officeart/2005/8/layout/list1"/>
    <dgm:cxn modelId="{1FEF81CD-67E7-41FD-82E9-4E8F7F9892D5}" type="presOf" srcId="{26AB0F81-28E5-436C-AB39-AEF99B8B0AC0}" destId="{751C4037-3EF5-430E-8328-823EE625A7B8}" srcOrd="0" destOrd="0" presId="urn:microsoft.com/office/officeart/2005/8/layout/list1"/>
    <dgm:cxn modelId="{B1B0E7E9-6BFE-48E5-9035-82926E80B10F}" srcId="{A11ACC26-3BDB-4E23-B26C-ADEE2FB76817}" destId="{F2AB1722-45AB-4584-8CBC-33871FD6C800}" srcOrd="3" destOrd="0" parTransId="{C8C7E53B-F7A9-40FD-A3FE-6049876818B0}" sibTransId="{4A528646-65EB-4269-A27E-821D31FFD634}"/>
    <dgm:cxn modelId="{8A3C4DF0-DAEF-4AC9-8412-1CD66994E3C1}" type="presOf" srcId="{F2AB1722-45AB-4584-8CBC-33871FD6C800}" destId="{DA2F4D3A-F394-4E00-A54C-210514926AAD}" srcOrd="1" destOrd="0" presId="urn:microsoft.com/office/officeart/2005/8/layout/list1"/>
    <dgm:cxn modelId="{9B79BFF1-D4FA-4211-86C3-315F78D82AFE}" type="presOf" srcId="{E3810259-7ECF-4800-91B7-63AB03C2F355}" destId="{1DCEBB27-E0AE-4968-8172-C7CF27E35537}" srcOrd="0" destOrd="0" presId="urn:microsoft.com/office/officeart/2005/8/layout/list1"/>
    <dgm:cxn modelId="{14D98CFA-D6DD-4111-BCA2-105DA00D5E58}" type="presParOf" srcId="{B7449539-97DE-40A5-8C4D-9665FE02561F}" destId="{6B915F0E-576D-4268-8B86-4CE5FC268930}" srcOrd="0" destOrd="0" presId="urn:microsoft.com/office/officeart/2005/8/layout/list1"/>
    <dgm:cxn modelId="{FCF1640E-8286-4061-A7D3-B3BB32CAD0E7}" type="presParOf" srcId="{6B915F0E-576D-4268-8B86-4CE5FC268930}" destId="{6115F81E-47EE-49BE-9AE7-CC6197AF70DE}" srcOrd="0" destOrd="0" presId="urn:microsoft.com/office/officeart/2005/8/layout/list1"/>
    <dgm:cxn modelId="{301AD7C1-A79D-40E7-86E5-D40B51D39154}" type="presParOf" srcId="{6B915F0E-576D-4268-8B86-4CE5FC268930}" destId="{CDC4A64B-30F9-4035-BE28-937B34FD4164}" srcOrd="1" destOrd="0" presId="urn:microsoft.com/office/officeart/2005/8/layout/list1"/>
    <dgm:cxn modelId="{94416993-B3BA-40D3-A2A6-D6EB45C23DEC}" type="presParOf" srcId="{B7449539-97DE-40A5-8C4D-9665FE02561F}" destId="{B237F9A7-A233-48A1-A61E-A9FABD0B0AE4}" srcOrd="1" destOrd="0" presId="urn:microsoft.com/office/officeart/2005/8/layout/list1"/>
    <dgm:cxn modelId="{626FA05F-549D-4025-A045-76D6B5570C93}" type="presParOf" srcId="{B7449539-97DE-40A5-8C4D-9665FE02561F}" destId="{411CC1FC-438E-4A47-BD25-F1212ABA52FF}" srcOrd="2" destOrd="0" presId="urn:microsoft.com/office/officeart/2005/8/layout/list1"/>
    <dgm:cxn modelId="{E110BCA9-920F-4118-929F-8F6A1B79E7BD}" type="presParOf" srcId="{B7449539-97DE-40A5-8C4D-9665FE02561F}" destId="{382AF761-10EB-46C2-A677-D6C60E9536B9}" srcOrd="3" destOrd="0" presId="urn:microsoft.com/office/officeart/2005/8/layout/list1"/>
    <dgm:cxn modelId="{1389C3C3-DA8B-4C65-9195-5D83DFC762CE}" type="presParOf" srcId="{B7449539-97DE-40A5-8C4D-9665FE02561F}" destId="{1D9B5C99-A54A-402E-90C7-68D0CC8A0606}" srcOrd="4" destOrd="0" presId="urn:microsoft.com/office/officeart/2005/8/layout/list1"/>
    <dgm:cxn modelId="{7C454DA9-4B10-4EAA-9548-C22AE4468F7F}" type="presParOf" srcId="{1D9B5C99-A54A-402E-90C7-68D0CC8A0606}" destId="{0D0D9491-C444-4E33-9C41-52C3B6E8CEDD}" srcOrd="0" destOrd="0" presId="urn:microsoft.com/office/officeart/2005/8/layout/list1"/>
    <dgm:cxn modelId="{0EAD496E-D82E-42F5-863A-18860BDB1793}" type="presParOf" srcId="{1D9B5C99-A54A-402E-90C7-68D0CC8A0606}" destId="{97C66FE1-7B1E-45EC-B8D5-1340C3D916D7}" srcOrd="1" destOrd="0" presId="urn:microsoft.com/office/officeart/2005/8/layout/list1"/>
    <dgm:cxn modelId="{9367B1A3-761F-4A0D-B6D3-19D6EC32F4CB}" type="presParOf" srcId="{B7449539-97DE-40A5-8C4D-9665FE02561F}" destId="{1D6B62BE-5B6B-4815-9F2C-B1ACAA8DE218}" srcOrd="5" destOrd="0" presId="urn:microsoft.com/office/officeart/2005/8/layout/list1"/>
    <dgm:cxn modelId="{90FE5D8B-22EE-439D-AC75-AA4977C53019}" type="presParOf" srcId="{B7449539-97DE-40A5-8C4D-9665FE02561F}" destId="{2BD8DF67-D180-49D0-9447-C959AF0EF6EE}" srcOrd="6" destOrd="0" presId="urn:microsoft.com/office/officeart/2005/8/layout/list1"/>
    <dgm:cxn modelId="{166B6A55-0818-4D88-874A-DBBE05106DE6}" type="presParOf" srcId="{B7449539-97DE-40A5-8C4D-9665FE02561F}" destId="{E0453AD6-7AAB-4601-8BEA-57BB0AC25F99}" srcOrd="7" destOrd="0" presId="urn:microsoft.com/office/officeart/2005/8/layout/list1"/>
    <dgm:cxn modelId="{C719344C-D760-4294-AC59-0C9BC52BEA35}" type="presParOf" srcId="{B7449539-97DE-40A5-8C4D-9665FE02561F}" destId="{5DB0D655-29CC-4A86-9343-E0B22CCCD269}" srcOrd="8" destOrd="0" presId="urn:microsoft.com/office/officeart/2005/8/layout/list1"/>
    <dgm:cxn modelId="{1B84D942-7E46-4F63-942F-13B2772F6BCD}" type="presParOf" srcId="{5DB0D655-29CC-4A86-9343-E0B22CCCD269}" destId="{1DCEBB27-E0AE-4968-8172-C7CF27E35537}" srcOrd="0" destOrd="0" presId="urn:microsoft.com/office/officeart/2005/8/layout/list1"/>
    <dgm:cxn modelId="{DE726948-0D29-4124-A78E-A621D05C4247}" type="presParOf" srcId="{5DB0D655-29CC-4A86-9343-E0B22CCCD269}" destId="{0B2734EE-8177-4354-9E85-B6C2CDCFBA91}" srcOrd="1" destOrd="0" presId="urn:microsoft.com/office/officeart/2005/8/layout/list1"/>
    <dgm:cxn modelId="{BC99FBE1-0815-4FAF-98EA-D5A1E8EB8E63}" type="presParOf" srcId="{B7449539-97DE-40A5-8C4D-9665FE02561F}" destId="{2BBA244B-FF30-4DA5-98A6-9A296A137AC0}" srcOrd="9" destOrd="0" presId="urn:microsoft.com/office/officeart/2005/8/layout/list1"/>
    <dgm:cxn modelId="{E2349E30-8FBD-4FDE-BB16-7D6C2D229A0C}" type="presParOf" srcId="{B7449539-97DE-40A5-8C4D-9665FE02561F}" destId="{A1BDC0F1-759D-404D-8890-94D5E1C0DF9E}" srcOrd="10" destOrd="0" presId="urn:microsoft.com/office/officeart/2005/8/layout/list1"/>
    <dgm:cxn modelId="{AF6FC622-9099-4467-837B-FB9EB293FF42}" type="presParOf" srcId="{B7449539-97DE-40A5-8C4D-9665FE02561F}" destId="{24597264-3F00-4B14-B791-C22360FA651B}" srcOrd="11" destOrd="0" presId="urn:microsoft.com/office/officeart/2005/8/layout/list1"/>
    <dgm:cxn modelId="{A5739373-4364-4B2C-ACF3-A720FEBB51C4}" type="presParOf" srcId="{B7449539-97DE-40A5-8C4D-9665FE02561F}" destId="{A40A2E35-519F-41D3-9E82-94A5632FB333}" srcOrd="12" destOrd="0" presId="urn:microsoft.com/office/officeart/2005/8/layout/list1"/>
    <dgm:cxn modelId="{7A230B4C-F931-4D82-B6D7-4B4DB02DD7B6}" type="presParOf" srcId="{A40A2E35-519F-41D3-9E82-94A5632FB333}" destId="{0D6512E6-7123-4747-B57A-40473BDFE95D}" srcOrd="0" destOrd="0" presId="urn:microsoft.com/office/officeart/2005/8/layout/list1"/>
    <dgm:cxn modelId="{9EF3ADCB-4D86-4E1A-933D-C9CD33388EF4}" type="presParOf" srcId="{A40A2E35-519F-41D3-9E82-94A5632FB333}" destId="{DA2F4D3A-F394-4E00-A54C-210514926AAD}" srcOrd="1" destOrd="0" presId="urn:microsoft.com/office/officeart/2005/8/layout/list1"/>
    <dgm:cxn modelId="{0DDDC51B-F29C-4DC5-ADC0-16A651C5115B}" type="presParOf" srcId="{B7449539-97DE-40A5-8C4D-9665FE02561F}" destId="{5B0B9BB1-2500-450F-8DB6-FEABE533229E}" srcOrd="13" destOrd="0" presId="urn:microsoft.com/office/officeart/2005/8/layout/list1"/>
    <dgm:cxn modelId="{46B60766-B599-4CDE-B5F5-A776CC2E3405}" type="presParOf" srcId="{B7449539-97DE-40A5-8C4D-9665FE02561F}" destId="{9777214C-EA4E-4E37-8297-E7D861CFB61D}" srcOrd="14" destOrd="0" presId="urn:microsoft.com/office/officeart/2005/8/layout/list1"/>
    <dgm:cxn modelId="{5818EFF9-E9E8-4FCB-BA1B-D85722EC1C2E}" type="presParOf" srcId="{B7449539-97DE-40A5-8C4D-9665FE02561F}" destId="{727B760C-8C84-48DD-AA1D-BEE4C3291ADF}" srcOrd="15" destOrd="0" presId="urn:microsoft.com/office/officeart/2005/8/layout/list1"/>
    <dgm:cxn modelId="{BAAAEA86-9C17-4043-ABBF-13FF71AAD141}" type="presParOf" srcId="{B7449539-97DE-40A5-8C4D-9665FE02561F}" destId="{E3C9210E-DEAE-40D5-B2BC-5250609C15C6}" srcOrd="16" destOrd="0" presId="urn:microsoft.com/office/officeart/2005/8/layout/list1"/>
    <dgm:cxn modelId="{428EB26B-9B60-440B-A5D3-5AC0E6FDF9CB}" type="presParOf" srcId="{E3C9210E-DEAE-40D5-B2BC-5250609C15C6}" destId="{751C4037-3EF5-430E-8328-823EE625A7B8}" srcOrd="0" destOrd="0" presId="urn:microsoft.com/office/officeart/2005/8/layout/list1"/>
    <dgm:cxn modelId="{4F9C5FBE-C4EB-46F2-860E-7515EA100BCB}" type="presParOf" srcId="{E3C9210E-DEAE-40D5-B2BC-5250609C15C6}" destId="{C1FB9CD8-C9B6-4903-AADD-5D2B55B3B357}" srcOrd="1" destOrd="0" presId="urn:microsoft.com/office/officeart/2005/8/layout/list1"/>
    <dgm:cxn modelId="{6BBD1331-6378-4A0D-B464-1421504B823B}" type="presParOf" srcId="{B7449539-97DE-40A5-8C4D-9665FE02561F}" destId="{224E8A8E-00D4-4DE7-8748-DA3AE366365E}" srcOrd="17" destOrd="0" presId="urn:microsoft.com/office/officeart/2005/8/layout/list1"/>
    <dgm:cxn modelId="{1AA3FD5B-5150-4DF2-B482-F11AA7B45654}" type="presParOf" srcId="{B7449539-97DE-40A5-8C4D-9665FE02561F}" destId="{8D75BACA-5F13-421C-93AA-3A0279784FE7}" srcOrd="18" destOrd="0" presId="urn:microsoft.com/office/officeart/2005/8/layout/list1"/>
    <dgm:cxn modelId="{B9926CF3-8535-4E41-AD3F-FA5E8649E8A5}" type="presParOf" srcId="{B7449539-97DE-40A5-8C4D-9665FE02561F}" destId="{9CC5E327-727D-4C1C-80AF-E89FF1F5B28E}" srcOrd="19" destOrd="0" presId="urn:microsoft.com/office/officeart/2005/8/layout/list1"/>
    <dgm:cxn modelId="{0AAEFE41-96EA-43FB-A11C-6458AE219965}" type="presParOf" srcId="{B7449539-97DE-40A5-8C4D-9665FE02561F}" destId="{0E575BB3-1106-4862-BB81-91F01D3811B5}" srcOrd="20" destOrd="0" presId="urn:microsoft.com/office/officeart/2005/8/layout/list1"/>
    <dgm:cxn modelId="{449D9957-969C-41E8-9124-FA2D1361B306}" type="presParOf" srcId="{0E575BB3-1106-4862-BB81-91F01D3811B5}" destId="{F2E57AAD-68E6-49F1-ABC5-5F11E3022885}" srcOrd="0" destOrd="0" presId="urn:microsoft.com/office/officeart/2005/8/layout/list1"/>
    <dgm:cxn modelId="{C2933BFE-E146-43D8-B94D-7CDFB229F97F}" type="presParOf" srcId="{0E575BB3-1106-4862-BB81-91F01D3811B5}" destId="{ACCE7AC7-CB10-4601-8CBC-3822ABDA8081}" srcOrd="1" destOrd="0" presId="urn:microsoft.com/office/officeart/2005/8/layout/list1"/>
    <dgm:cxn modelId="{D34B1E00-5F31-4F01-8562-C511A8B9A986}" type="presParOf" srcId="{B7449539-97DE-40A5-8C4D-9665FE02561F}" destId="{F5A34AE0-C3B9-4134-8D52-5F6450D5ADEB}" srcOrd="21" destOrd="0" presId="urn:microsoft.com/office/officeart/2005/8/layout/list1"/>
    <dgm:cxn modelId="{D7354D55-4AA5-4C28-9C40-0007151FEBBC}" type="presParOf" srcId="{B7449539-97DE-40A5-8C4D-9665FE02561F}" destId="{C43CC66F-3933-4812-A5DC-D6E00D771AA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4A90-CCC3-4762-84BE-99BC252B2742}">
      <dsp:nvSpPr>
        <dsp:cNvPr id="0" name=""/>
        <dsp:cNvSpPr/>
      </dsp:nvSpPr>
      <dsp:spPr>
        <a:xfrm>
          <a:off x="612068" y="0"/>
          <a:ext cx="4536504" cy="453650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93EA0-2C46-4CE2-81A5-A01BDB6F9C17}">
      <dsp:nvSpPr>
        <dsp:cNvPr id="0" name=""/>
        <dsp:cNvSpPr/>
      </dsp:nvSpPr>
      <dsp:spPr>
        <a:xfrm>
          <a:off x="855992" y="357155"/>
          <a:ext cx="1999308" cy="19110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i="0" kern="1200" baseline="0" dirty="0"/>
            <a:t>Betreuung von </a:t>
          </a:r>
          <a:r>
            <a:rPr lang="de-DE" sz="1600" b="1" i="0" kern="1200" baseline="0" dirty="0"/>
            <a:t>Fördergruppen</a:t>
          </a:r>
          <a:r>
            <a:rPr lang="de-DE" sz="1600" b="0" i="0" kern="1200" baseline="0" dirty="0"/>
            <a:t> von Schülerinnen mit Beeinträchtigungen</a:t>
          </a:r>
          <a:endParaRPr lang="de-DE" sz="1600" kern="1200" dirty="0"/>
        </a:p>
      </dsp:txBody>
      <dsp:txXfrm>
        <a:off x="949284" y="450447"/>
        <a:ext cx="1812724" cy="1724509"/>
      </dsp:txXfrm>
    </dsp:sp>
    <dsp:sp modelId="{2D6A8807-97A9-4EBA-93F8-E03D4C563B08}">
      <dsp:nvSpPr>
        <dsp:cNvPr id="0" name=""/>
        <dsp:cNvSpPr/>
      </dsp:nvSpPr>
      <dsp:spPr>
        <a:xfrm>
          <a:off x="2906454" y="357155"/>
          <a:ext cx="1997998" cy="19110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i="0" kern="1200" baseline="0" dirty="0"/>
            <a:t>Englischförderung</a:t>
          </a:r>
          <a:r>
            <a:rPr lang="de-DE" sz="1600" b="0" i="0" kern="1200" baseline="0" dirty="0"/>
            <a:t> von ukrainischen Flüchtlingskindern</a:t>
          </a:r>
          <a:endParaRPr lang="de-DE" sz="1600" kern="1200" dirty="0"/>
        </a:p>
      </dsp:txBody>
      <dsp:txXfrm>
        <a:off x="2999746" y="450447"/>
        <a:ext cx="1811414" cy="1724509"/>
      </dsp:txXfrm>
    </dsp:sp>
    <dsp:sp modelId="{DDC2C159-235B-4D0F-971D-8379605DD12A}">
      <dsp:nvSpPr>
        <dsp:cNvPr id="0" name=""/>
        <dsp:cNvSpPr/>
      </dsp:nvSpPr>
      <dsp:spPr>
        <a:xfrm>
          <a:off x="855992" y="2304249"/>
          <a:ext cx="1999308" cy="1911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i="0" kern="1200" baseline="0" dirty="0"/>
            <a:t>Englischförderung und Unterricht einer Klasse von europäischen </a:t>
          </a:r>
          <a:r>
            <a:rPr lang="de-DE" sz="1600" b="1" i="0" kern="1200" baseline="0" dirty="0"/>
            <a:t>Austausch-</a:t>
          </a:r>
          <a:r>
            <a:rPr lang="de-DE" sz="1600" b="1" i="0" kern="1200" baseline="0" dirty="0" err="1"/>
            <a:t>schülerinnen</a:t>
          </a:r>
          <a:endParaRPr lang="de-DE" sz="1600" b="1" kern="1200" dirty="0"/>
        </a:p>
      </dsp:txBody>
      <dsp:txXfrm>
        <a:off x="949309" y="2397566"/>
        <a:ext cx="1812674" cy="1724973"/>
      </dsp:txXfrm>
    </dsp:sp>
    <dsp:sp modelId="{2F6BBC4F-DA96-42CC-BD68-62E44BF4C20C}">
      <dsp:nvSpPr>
        <dsp:cNvPr id="0" name=""/>
        <dsp:cNvSpPr/>
      </dsp:nvSpPr>
      <dsp:spPr>
        <a:xfrm>
          <a:off x="2908400" y="2304249"/>
          <a:ext cx="1997998" cy="1911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i="0" kern="1200" baseline="0" dirty="0"/>
            <a:t>Teilnahme am </a:t>
          </a:r>
          <a:r>
            <a:rPr lang="de-DE" sz="1600" b="1" i="0" kern="1200" baseline="0" dirty="0"/>
            <a:t>Schulleben</a:t>
          </a:r>
          <a:r>
            <a:rPr lang="de-DE" sz="1600" b="0" i="0" kern="1200" baseline="0" dirty="0"/>
            <a:t> z.B. Unterstützung bei außerschulischen Aktivitäten</a:t>
          </a:r>
          <a:endParaRPr lang="de-DE" sz="1600" kern="1200" dirty="0"/>
        </a:p>
      </dsp:txBody>
      <dsp:txXfrm>
        <a:off x="3001717" y="2397566"/>
        <a:ext cx="1811364" cy="1724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CC1FC-438E-4A47-BD25-F1212ABA52FF}">
      <dsp:nvSpPr>
        <dsp:cNvPr id="0" name=""/>
        <dsp:cNvSpPr/>
      </dsp:nvSpPr>
      <dsp:spPr>
        <a:xfrm>
          <a:off x="0" y="279520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4A64B-30F9-4035-BE28-937B34FD4164}">
      <dsp:nvSpPr>
        <dsp:cNvPr id="0" name=""/>
        <dsp:cNvSpPr/>
      </dsp:nvSpPr>
      <dsp:spPr>
        <a:xfrm>
          <a:off x="432048" y="82754"/>
          <a:ext cx="5544616" cy="35424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1st </a:t>
          </a:r>
          <a:r>
            <a:rPr lang="de-DE" sz="1600" kern="1200" dirty="0" err="1"/>
            <a:t>year</a:t>
          </a:r>
          <a:endParaRPr lang="de-DE" sz="1600" kern="1200" dirty="0"/>
        </a:p>
      </dsp:txBody>
      <dsp:txXfrm>
        <a:off x="449341" y="100047"/>
        <a:ext cx="5510030" cy="319654"/>
      </dsp:txXfrm>
    </dsp:sp>
    <dsp:sp modelId="{2BD8DF67-D180-49D0-9447-C959AF0EF6EE}">
      <dsp:nvSpPr>
        <dsp:cNvPr id="0" name=""/>
        <dsp:cNvSpPr/>
      </dsp:nvSpPr>
      <dsp:spPr>
        <a:xfrm>
          <a:off x="0" y="818073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66FE1-7B1E-45EC-B8D5-1340C3D916D7}">
      <dsp:nvSpPr>
        <dsp:cNvPr id="0" name=""/>
        <dsp:cNvSpPr/>
      </dsp:nvSpPr>
      <dsp:spPr>
        <a:xfrm>
          <a:off x="396044" y="640953"/>
          <a:ext cx="5544616" cy="35424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2nd </a:t>
          </a:r>
          <a:r>
            <a:rPr lang="de-DE" sz="1600" kern="1200" dirty="0" err="1"/>
            <a:t>year</a:t>
          </a:r>
          <a:endParaRPr lang="de-DE" sz="1600" kern="1200" dirty="0"/>
        </a:p>
      </dsp:txBody>
      <dsp:txXfrm>
        <a:off x="413337" y="658246"/>
        <a:ext cx="5510030" cy="319654"/>
      </dsp:txXfrm>
    </dsp:sp>
    <dsp:sp modelId="{A1BDC0F1-759D-404D-8890-94D5E1C0DF9E}">
      <dsp:nvSpPr>
        <dsp:cNvPr id="0" name=""/>
        <dsp:cNvSpPr/>
      </dsp:nvSpPr>
      <dsp:spPr>
        <a:xfrm>
          <a:off x="0" y="1362393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734EE-8177-4354-9E85-B6C2CDCFBA91}">
      <dsp:nvSpPr>
        <dsp:cNvPr id="0" name=""/>
        <dsp:cNvSpPr/>
      </dsp:nvSpPr>
      <dsp:spPr>
        <a:xfrm>
          <a:off x="396044" y="1185273"/>
          <a:ext cx="5544616" cy="35424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3rd </a:t>
          </a:r>
          <a:r>
            <a:rPr lang="de-DE" sz="1600" kern="1200" dirty="0" err="1"/>
            <a:t>year</a:t>
          </a:r>
          <a:endParaRPr lang="de-DE" sz="1600" kern="1200" dirty="0"/>
        </a:p>
      </dsp:txBody>
      <dsp:txXfrm>
        <a:off x="413337" y="1202566"/>
        <a:ext cx="5510030" cy="319654"/>
      </dsp:txXfrm>
    </dsp:sp>
    <dsp:sp modelId="{9777214C-EA4E-4E37-8297-E7D861CFB61D}">
      <dsp:nvSpPr>
        <dsp:cNvPr id="0" name=""/>
        <dsp:cNvSpPr/>
      </dsp:nvSpPr>
      <dsp:spPr>
        <a:xfrm>
          <a:off x="0" y="1906713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F4D3A-F394-4E00-A54C-210514926AAD}">
      <dsp:nvSpPr>
        <dsp:cNvPr id="0" name=""/>
        <dsp:cNvSpPr/>
      </dsp:nvSpPr>
      <dsp:spPr>
        <a:xfrm>
          <a:off x="432048" y="1738938"/>
          <a:ext cx="5544616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Transition </a:t>
          </a:r>
          <a:r>
            <a:rPr lang="de-DE" sz="1600" kern="1200" dirty="0" err="1"/>
            <a:t>year</a:t>
          </a:r>
          <a:r>
            <a:rPr lang="de-DE" sz="1600" kern="1200" dirty="0"/>
            <a:t> (freiwillig)</a:t>
          </a:r>
        </a:p>
      </dsp:txBody>
      <dsp:txXfrm>
        <a:off x="449341" y="1756231"/>
        <a:ext cx="5510030" cy="319654"/>
      </dsp:txXfrm>
    </dsp:sp>
    <dsp:sp modelId="{8D75BACA-5F13-421C-93AA-3A0279784FE7}">
      <dsp:nvSpPr>
        <dsp:cNvPr id="0" name=""/>
        <dsp:cNvSpPr/>
      </dsp:nvSpPr>
      <dsp:spPr>
        <a:xfrm>
          <a:off x="0" y="2451033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B9CD8-C9B6-4903-AADD-5D2B55B3B357}">
      <dsp:nvSpPr>
        <dsp:cNvPr id="0" name=""/>
        <dsp:cNvSpPr/>
      </dsp:nvSpPr>
      <dsp:spPr>
        <a:xfrm>
          <a:off x="396044" y="2273913"/>
          <a:ext cx="5544616" cy="35424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5th </a:t>
          </a:r>
          <a:r>
            <a:rPr lang="de-DE" sz="1600" kern="1200" dirty="0" err="1"/>
            <a:t>year</a:t>
          </a:r>
          <a:r>
            <a:rPr lang="de-DE" sz="1600" kern="1200" dirty="0"/>
            <a:t> </a:t>
          </a:r>
        </a:p>
      </dsp:txBody>
      <dsp:txXfrm>
        <a:off x="413337" y="2291206"/>
        <a:ext cx="5510030" cy="319654"/>
      </dsp:txXfrm>
    </dsp:sp>
    <dsp:sp modelId="{C43CC66F-3933-4812-A5DC-D6E00D771AA5}">
      <dsp:nvSpPr>
        <dsp:cNvPr id="0" name=""/>
        <dsp:cNvSpPr/>
      </dsp:nvSpPr>
      <dsp:spPr>
        <a:xfrm>
          <a:off x="0" y="2995353"/>
          <a:ext cx="792088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E7AC7-CB10-4601-8CBC-3822ABDA8081}">
      <dsp:nvSpPr>
        <dsp:cNvPr id="0" name=""/>
        <dsp:cNvSpPr/>
      </dsp:nvSpPr>
      <dsp:spPr>
        <a:xfrm>
          <a:off x="396044" y="2818233"/>
          <a:ext cx="5544616" cy="35424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6th </a:t>
          </a:r>
          <a:r>
            <a:rPr lang="de-DE" sz="1600" kern="1200" dirty="0" err="1"/>
            <a:t>year</a:t>
          </a:r>
          <a:endParaRPr lang="de-DE" sz="1400" kern="1200" dirty="0"/>
        </a:p>
      </dsp:txBody>
      <dsp:txXfrm>
        <a:off x="413337" y="2835526"/>
        <a:ext cx="5510030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97A07C-3FA3-46C2-B9B2-859991499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888"/>
          <a:stretch/>
        </p:blipFill>
        <p:spPr>
          <a:xfrm>
            <a:off x="-2" y="3324"/>
            <a:ext cx="9144000" cy="57517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457204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457204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456E58FF-64F2-4D71-98E4-38D829D4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812" t="34619" r="48026" b="47385"/>
          <a:stretch/>
        </p:blipFill>
        <p:spPr>
          <a:xfrm>
            <a:off x="5526033" y="4557462"/>
            <a:ext cx="3168352" cy="8868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Logo">
            <a:extLst>
              <a:ext uri="{FF2B5EF4-FFF2-40B4-BE49-F238E27FC236}">
                <a16:creationId xmlns:a16="http://schemas.microsoft.com/office/drawing/2014/main" id="{F3D420F9-77DB-4A0D-AD12-E80DD66F62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E8C732-7ED6-4B1B-9819-A868C5C255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582" y="281881"/>
            <a:ext cx="1807819" cy="9061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ADBA373-522C-4F2C-8DE0-9356560827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00" y="6055958"/>
            <a:ext cx="3326513" cy="51356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A6D9613-C6D4-4A02-A28A-65D006D148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10553" y="5949280"/>
            <a:ext cx="149195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E5AB3E35-27DE-492E-A910-735E3903D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FEE12B88-5240-401F-AC88-DCBEB8793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2337B845-7B43-47DF-8DED-FE568060AD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1B3A33DA-6A2D-447B-9557-4E0F4541A9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59522A81-5A51-4D70-ADB5-456F23168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6F4ABBD8-08FD-4A6C-AE5E-A43721BCA7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648400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 hier</a:t>
            </a:r>
          </a:p>
        </p:txBody>
      </p:sp>
      <p:grpSp>
        <p:nvGrpSpPr>
          <p:cNvPr id="42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 userDrawn="1"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 userDrawn="1"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22513"/>
            <a:ext cx="8425226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4032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765439"/>
            <a:ext cx="8425225" cy="4313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Schule, Ort, Land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52C4A2EA-4038-42E8-B949-ACF2D1A5E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-9517" y="0"/>
            <a:ext cx="9144000" cy="6479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11FD970-DE0A-4B84-A5B9-452268D5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1" y="6228869"/>
            <a:ext cx="9144000" cy="648675"/>
          </a:xfrm>
          <a:prstGeom prst="rect">
            <a:avLst/>
          </a:prstGeom>
        </p:spPr>
      </p:pic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765439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1419923"/>
            <a:ext cx="8425225" cy="4709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18864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43" name="Logo">
            <a:extLst>
              <a:ext uri="{FF2B5EF4-FFF2-40B4-BE49-F238E27FC236}">
                <a16:creationId xmlns:a16="http://schemas.microsoft.com/office/drawing/2014/main" id="{F9985C6A-D955-4CFC-A84B-9D2AB1FBE2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58775" y="155089"/>
            <a:ext cx="1152128" cy="332735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4DFB53-30B5-4D4A-8478-B261FA6A68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41577" y="6337038"/>
            <a:ext cx="1043648" cy="4533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436D44C-141A-4BA9-8AB6-168CBAB1EE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3528" y="6250870"/>
            <a:ext cx="1044000" cy="5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46ACCF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51520" y="1489480"/>
            <a:ext cx="5724168" cy="2160240"/>
          </a:xfrm>
        </p:spPr>
        <p:txBody>
          <a:bodyPr/>
          <a:lstStyle/>
          <a:p>
            <a:br>
              <a:rPr lang="de-DE" sz="2800" dirty="0"/>
            </a:br>
            <a:r>
              <a:rPr lang="es-ES" sz="3200" dirty="0"/>
              <a:t>Presentation College Currylea</a:t>
            </a:r>
            <a:br>
              <a:rPr lang="es-ES" sz="3200" dirty="0"/>
            </a:br>
            <a:r>
              <a:rPr lang="es-ES" sz="3200" dirty="0"/>
              <a:t>Tuam</a:t>
            </a:r>
            <a:br>
              <a:rPr lang="es-ES" sz="3200" dirty="0"/>
            </a:br>
            <a:r>
              <a:rPr lang="es-ES" sz="3200" dirty="0"/>
              <a:t>Irland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360000" y="3717032"/>
            <a:ext cx="4428024" cy="900000"/>
          </a:xfrm>
        </p:spPr>
        <p:txBody>
          <a:bodyPr/>
          <a:lstStyle/>
          <a:p>
            <a:r>
              <a:rPr lang="de-DE" sz="2000" dirty="0">
                <a:solidFill>
                  <a:srgbClr val="46ACCF"/>
                </a:solidFill>
              </a:rPr>
              <a:t>Fremdsprache</a:t>
            </a:r>
          </a:p>
          <a:p>
            <a:endParaRPr lang="de-DE" sz="2000" dirty="0">
              <a:solidFill>
                <a:srgbClr val="46ACCF"/>
              </a:solidFill>
            </a:endParaRPr>
          </a:p>
          <a:p>
            <a:r>
              <a:rPr lang="de-DE" sz="2000" dirty="0">
                <a:solidFill>
                  <a:srgbClr val="46ACCF"/>
                </a:solidFill>
              </a:rPr>
              <a:t>Pia Henniger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61205-86C8-4B27-35F0-9D1D3307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6B3EE6-0A00-125B-31B4-E122DE71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31D225-5F50-B662-ACCD-BD705CF9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784" y="836712"/>
            <a:ext cx="3092673" cy="4845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03F303B-4B2A-BACD-065F-C02795969641}"/>
              </a:ext>
            </a:extLst>
          </p:cNvPr>
          <p:cNvSpPr/>
          <p:nvPr/>
        </p:nvSpPr>
        <p:spPr>
          <a:xfrm>
            <a:off x="179513" y="1642836"/>
            <a:ext cx="2952328" cy="8640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Viele kulturelle Erfahrungen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3348DC5-634B-2FE4-8665-D4DDD4738305}"/>
              </a:ext>
            </a:extLst>
          </p:cNvPr>
          <p:cNvSpPr/>
          <p:nvPr/>
        </p:nvSpPr>
        <p:spPr>
          <a:xfrm>
            <a:off x="2267744" y="3068960"/>
            <a:ext cx="2638910" cy="79208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Persönliche Entwicklung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2A80BB-6950-FECB-A802-1E75AE310C9E}"/>
              </a:ext>
            </a:extLst>
          </p:cNvPr>
          <p:cNvSpPr/>
          <p:nvPr/>
        </p:nvSpPr>
        <p:spPr>
          <a:xfrm>
            <a:off x="280494" y="4152560"/>
            <a:ext cx="2638910" cy="79208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Praxiserfahrung im Schulkontext</a:t>
            </a:r>
          </a:p>
        </p:txBody>
      </p:sp>
      <p:sp>
        <p:nvSpPr>
          <p:cNvPr id="11" name="Vertikaler Textplatzhalter 10">
            <a:extLst>
              <a:ext uri="{FF2B5EF4-FFF2-40B4-BE49-F238E27FC236}">
                <a16:creationId xmlns:a16="http://schemas.microsoft.com/office/drawing/2014/main" id="{20723560-008C-FEFA-1629-5D0BFD5E1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417210" y="5013582"/>
            <a:ext cx="2835384" cy="98618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Verbesserung der Sprachkenntnisse</a:t>
            </a:r>
          </a:p>
        </p:txBody>
      </p:sp>
    </p:spTree>
    <p:extLst>
      <p:ext uri="{BB962C8B-B14F-4D97-AF65-F5344CB8AC3E}">
        <p14:creationId xmlns:p14="http://schemas.microsoft.com/office/powerpoint/2010/main" val="70369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8796-5413-413A-BAAF-1AC6E6B8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</a:t>
            </a:r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EA2A2-ED9F-4FF5-A4A7-58FC357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2CE652-B5A3-FDBF-16B1-BF6407494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8" r="12963"/>
          <a:stretch/>
        </p:blipFill>
        <p:spPr>
          <a:xfrm rot="5400000">
            <a:off x="5434317" y="1518251"/>
            <a:ext cx="3096342" cy="360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9E57FA8-307A-9BAC-E99E-D0C4524807E0}"/>
              </a:ext>
            </a:extLst>
          </p:cNvPr>
          <p:cNvSpPr txBox="1"/>
          <p:nvPr/>
        </p:nvSpPr>
        <p:spPr>
          <a:xfrm>
            <a:off x="360000" y="1916832"/>
            <a:ext cx="45720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Katholische </a:t>
            </a:r>
            <a:r>
              <a:rPr lang="de-DE" sz="2000" b="1" dirty="0"/>
              <a:t>Mädchenschule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Weiterführende Schule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de-DE" sz="2000" dirty="0"/>
              <a:t>Schülerinnen von 12 bis 18 Jahren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Fremdsprachen</a:t>
            </a:r>
            <a:r>
              <a:rPr lang="de-DE" sz="2000" dirty="0"/>
              <a:t> Deutsch oder Französisch ab dem ersten Jahr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breites </a:t>
            </a:r>
            <a:r>
              <a:rPr lang="de-DE" sz="2000" b="1" dirty="0"/>
              <a:t>sportliches</a:t>
            </a:r>
            <a:r>
              <a:rPr lang="de-DE" sz="2000" dirty="0"/>
              <a:t> und </a:t>
            </a:r>
            <a:r>
              <a:rPr lang="de-DE" sz="2000" b="1" dirty="0"/>
              <a:t>musikalisches</a:t>
            </a:r>
            <a:r>
              <a:rPr lang="de-DE" sz="2000" dirty="0"/>
              <a:t> Angebot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Schule nimmt jedes Schuljahr europäische </a:t>
            </a:r>
            <a:r>
              <a:rPr lang="de-DE" sz="2000" b="1" dirty="0"/>
              <a:t>Austauschschülerinnen</a:t>
            </a:r>
            <a:r>
              <a:rPr lang="de-DE" sz="2000" dirty="0"/>
              <a:t> auf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42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E3525-2CE1-541D-E06B-575F78BE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Schulalltag 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FB2D031-A13B-2D5C-9B98-ED963A275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9512" y="1340768"/>
            <a:ext cx="7957352" cy="453650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solidFill>
                  <a:srgbClr val="000000"/>
                </a:solidFill>
              </a:rPr>
              <a:t>Fokus: Unterstützung des </a:t>
            </a:r>
            <a:r>
              <a:rPr lang="de-DE" sz="2400" b="1" i="0" u="none" strike="noStrike" baseline="0" dirty="0">
                <a:solidFill>
                  <a:srgbClr val="000000"/>
                </a:solidFill>
              </a:rPr>
              <a:t>Deutschunterrichts</a:t>
            </a:r>
          </a:p>
          <a:p>
            <a:endParaRPr lang="de-DE" sz="1800" b="0" dirty="0">
              <a:solidFill>
                <a:srgbClr val="000000"/>
              </a:solidFill>
            </a:endParaRPr>
          </a:p>
          <a:p>
            <a:pPr lvl="1" indent="0">
              <a:buNone/>
            </a:pPr>
            <a:endParaRPr lang="de-DE" sz="1800" b="0" dirty="0">
              <a:solidFill>
                <a:srgbClr val="000000"/>
              </a:solidFill>
            </a:endParaRPr>
          </a:p>
          <a:p>
            <a:pPr marL="609750" lvl="1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rgbClr val="000000"/>
              </a:solidFill>
            </a:endParaRPr>
          </a:p>
          <a:p>
            <a:pPr marL="609750" lvl="1" indent="-285750">
              <a:buFont typeface="Arial" panose="020B0604020202020204" pitchFamily="34" charset="0"/>
              <a:buChar char="•"/>
            </a:pPr>
            <a:endParaRPr lang="de-DE" sz="1800" b="0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5CE23B-3DCF-54B8-C9CF-92E1243F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7466" y="330866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0AC69B8-1695-509D-5037-994F9FCD76C9}"/>
              </a:ext>
            </a:extLst>
          </p:cNvPr>
          <p:cNvSpPr txBox="1"/>
          <p:nvPr/>
        </p:nvSpPr>
        <p:spPr>
          <a:xfrm>
            <a:off x="53748" y="2348880"/>
            <a:ext cx="385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750" lvl="1" indent="-285750" algn="ctr"/>
            <a:r>
              <a:rPr lang="de-DE" sz="1800" b="0" i="0" u="none" strike="noStrike" baseline="0" dirty="0">
                <a:solidFill>
                  <a:schemeClr val="bg1">
                    <a:lumMod val="10000"/>
                  </a:schemeClr>
                </a:solidFill>
              </a:rPr>
              <a:t>   Unterstützung bei der Vorbereitung und Entwicklung von Unterrichtsmaterial und im Klassenzimmer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F6E6B84-CD76-8B07-7231-55C1162F1D08}"/>
              </a:ext>
            </a:extLst>
          </p:cNvPr>
          <p:cNvSpPr/>
          <p:nvPr/>
        </p:nvSpPr>
        <p:spPr>
          <a:xfrm>
            <a:off x="471221" y="2309468"/>
            <a:ext cx="3672408" cy="129614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8ADAA3-FA75-F997-A113-7363AE50EEB3}"/>
              </a:ext>
            </a:extLst>
          </p:cNvPr>
          <p:cNvSpPr txBox="1"/>
          <p:nvPr/>
        </p:nvSpPr>
        <p:spPr>
          <a:xfrm>
            <a:off x="5301790" y="2507139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dirty="0">
                <a:solidFill>
                  <a:schemeClr val="bg1">
                    <a:lumMod val="10000"/>
                  </a:schemeClr>
                </a:solidFill>
              </a:rPr>
              <a:t>Individuelle Vorbereitung der Schülerinnen auf mündliche Prüfungen etc.</a:t>
            </a:r>
          </a:p>
          <a:p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E95211-1677-519E-FD34-A794561AC8E1}"/>
              </a:ext>
            </a:extLst>
          </p:cNvPr>
          <p:cNvSpPr txBox="1"/>
          <p:nvPr/>
        </p:nvSpPr>
        <p:spPr>
          <a:xfrm>
            <a:off x="2739757" y="4258809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dirty="0">
                <a:solidFill>
                  <a:schemeClr val="bg1">
                    <a:lumMod val="10000"/>
                  </a:schemeClr>
                </a:solidFill>
              </a:rPr>
              <a:t>Unterrichten der Klasse unter Aufsicht der Lehrkraft</a:t>
            </a:r>
          </a:p>
          <a:p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F47CAA0-7AE2-7506-88BD-A1A18F55D402}"/>
              </a:ext>
            </a:extLst>
          </p:cNvPr>
          <p:cNvSpPr/>
          <p:nvPr/>
        </p:nvSpPr>
        <p:spPr>
          <a:xfrm>
            <a:off x="5026958" y="2333920"/>
            <a:ext cx="3672408" cy="129614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3B75ACD-89E6-3F6F-6A23-EBC882674F3F}"/>
              </a:ext>
            </a:extLst>
          </p:cNvPr>
          <p:cNvSpPr/>
          <p:nvPr/>
        </p:nvSpPr>
        <p:spPr>
          <a:xfrm>
            <a:off x="2769887" y="3907603"/>
            <a:ext cx="3786294" cy="129614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2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E3525-2CE1-541D-E06B-575F78BE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Schulalltag 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633D0B9-F65D-576C-9445-0BE18D44C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129907"/>
              </p:ext>
            </p:extLst>
          </p:nvPr>
        </p:nvGraphicFramePr>
        <p:xfrm>
          <a:off x="43597" y="1340768"/>
          <a:ext cx="576064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5CE23B-3DCF-54B8-C9CF-92E1243F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25552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3F1A52-9C5A-704E-A5CE-08EA53C80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176" y="912103"/>
            <a:ext cx="2792908" cy="496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41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F0C7B-4774-9EC1-E80D-17E043F8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irische Schulsystem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5C952A7-11DB-0597-819F-B66FE997D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1520" y="1420655"/>
            <a:ext cx="8425226" cy="3718876"/>
          </a:xfrm>
        </p:spPr>
        <p:txBody>
          <a:bodyPr/>
          <a:lstStyle/>
          <a:p>
            <a:r>
              <a:rPr lang="de-DE" b="1" dirty="0"/>
              <a:t>Sekundarschulen</a:t>
            </a:r>
            <a:r>
              <a:rPr lang="de-DE" dirty="0"/>
              <a:t> in Irland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Übergang mit 12 Jahren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5410CE-F4CF-43BC-50A7-D2A3212F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71231"/>
            <a:ext cx="5185225" cy="360000"/>
          </a:xfrm>
        </p:spPr>
        <p:txBody>
          <a:bodyPr/>
          <a:lstStyle/>
          <a:p>
            <a:endParaRPr lang="de-DE" dirty="0"/>
          </a:p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7ABBE6CC-C14A-504C-B796-98C0F4FAD3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1554988"/>
              </p:ext>
            </p:extLst>
          </p:nvPr>
        </p:nvGraphicFramePr>
        <p:xfrm>
          <a:off x="539552" y="2373684"/>
          <a:ext cx="7920880" cy="339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Ellipse 13">
            <a:extLst>
              <a:ext uri="{FF2B5EF4-FFF2-40B4-BE49-F238E27FC236}">
                <a16:creationId xmlns:a16="http://schemas.microsoft.com/office/drawing/2014/main" id="{D118AF2B-38F3-CA61-2ECE-08B914164976}"/>
              </a:ext>
            </a:extLst>
          </p:cNvPr>
          <p:cNvSpPr/>
          <p:nvPr/>
        </p:nvSpPr>
        <p:spPr>
          <a:xfrm>
            <a:off x="6876256" y="2564904"/>
            <a:ext cx="1800490" cy="12961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Junior Cycle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11F7BD0-D382-1572-6DEA-A86F8DF46252}"/>
              </a:ext>
            </a:extLst>
          </p:cNvPr>
          <p:cNvSpPr/>
          <p:nvPr/>
        </p:nvSpPr>
        <p:spPr>
          <a:xfrm>
            <a:off x="6876256" y="4293096"/>
            <a:ext cx="1872208" cy="12508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Senior Cycle</a:t>
            </a:r>
          </a:p>
        </p:txBody>
      </p:sp>
    </p:spTree>
    <p:extLst>
      <p:ext uri="{BB962C8B-B14F-4D97-AF65-F5344CB8AC3E}">
        <p14:creationId xmlns:p14="http://schemas.microsoft.com/office/powerpoint/2010/main" val="123511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E8A48-C378-B14F-01AE-925D45C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Tuam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8F85E1-1F85-AAF7-B32E-D1EC5B8FF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2"/>
          <a:stretch/>
        </p:blipFill>
        <p:spPr>
          <a:xfrm>
            <a:off x="966293" y="1412776"/>
            <a:ext cx="2520280" cy="215808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B81381-0073-49E1-5044-F8B2E845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39844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5B36B6-84EB-2642-E895-7703FA31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51" y="1176824"/>
            <a:ext cx="3147814" cy="419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FCA06CA-407B-6F2D-7267-1EB2234492F9}"/>
              </a:ext>
            </a:extLst>
          </p:cNvPr>
          <p:cNvSpPr txBox="1"/>
          <p:nvPr/>
        </p:nvSpPr>
        <p:spPr>
          <a:xfrm>
            <a:off x="534243" y="3794487"/>
            <a:ext cx="4181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Kleinstadt im Westen Irlands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Gehört zum County Galway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Ca. 30km von der Stadt Galway entfernt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Freizeitgestaltung: Fitnessstudio, Schwimmbad, Restaurants, Pubs, etc.</a:t>
            </a:r>
          </a:p>
        </p:txBody>
      </p:sp>
    </p:spTree>
    <p:extLst>
      <p:ext uri="{BB962C8B-B14F-4D97-AF65-F5344CB8AC3E}">
        <p14:creationId xmlns:p14="http://schemas.microsoft.com/office/powerpoint/2010/main" val="405228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371BD-F205-06D6-B627-CDA14CE5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Umgebung von </a:t>
            </a:r>
            <a:r>
              <a:rPr lang="de-DE" dirty="0" err="1"/>
              <a:t>Tuam</a:t>
            </a:r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2E3FD8-C6BD-D90F-AEE1-0D561DC4D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65199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AA10C7-67C0-AD4E-B695-796B6500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1566" y="1995125"/>
            <a:ext cx="4082727" cy="306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 descr="Ein Bild, das Gras, draußen, Himmel, Natur enthält.&#10;&#10;Automatisch generierte Beschreibung">
            <a:extLst>
              <a:ext uri="{FF2B5EF4-FFF2-40B4-BE49-F238E27FC236}">
                <a16:creationId xmlns:a16="http://schemas.microsoft.com/office/drawing/2014/main" id="{5A2278ED-BBAC-166A-78B1-1169E1B2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52" y="969682"/>
            <a:ext cx="4110502" cy="231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 descr="Ein Bild, das Himmel, Berg, draußen, Natur enthält.&#10;&#10;Automatisch generierte Beschreibung">
            <a:extLst>
              <a:ext uri="{FF2B5EF4-FFF2-40B4-BE49-F238E27FC236}">
                <a16:creationId xmlns:a16="http://schemas.microsoft.com/office/drawing/2014/main" id="{D68D8DF7-FC34-423A-EA7F-AB2813418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11"/>
          <a:stretch/>
        </p:blipFill>
        <p:spPr>
          <a:xfrm>
            <a:off x="4892824" y="3445122"/>
            <a:ext cx="4107857" cy="232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D41736BF-7165-2246-7F3D-8D227E226180}"/>
              </a:ext>
            </a:extLst>
          </p:cNvPr>
          <p:cNvSpPr/>
          <p:nvPr/>
        </p:nvSpPr>
        <p:spPr>
          <a:xfrm>
            <a:off x="358775" y="5743575"/>
            <a:ext cx="3062045" cy="2490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Galway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751B9CA-4854-D062-08F4-3EA28EA308A9}"/>
              </a:ext>
            </a:extLst>
          </p:cNvPr>
          <p:cNvSpPr/>
          <p:nvPr/>
        </p:nvSpPr>
        <p:spPr>
          <a:xfrm>
            <a:off x="8073534" y="1339104"/>
            <a:ext cx="971600" cy="13681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Cliffs </a:t>
            </a:r>
            <a:r>
              <a:rPr lang="de-DE" b="1" dirty="0" err="1"/>
              <a:t>of</a:t>
            </a:r>
            <a:r>
              <a:rPr lang="de-DE" b="1" dirty="0"/>
              <a:t> Moher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9CADADA1-FB8E-0242-5DFD-B5187F5F8B87}"/>
              </a:ext>
            </a:extLst>
          </p:cNvPr>
          <p:cNvSpPr/>
          <p:nvPr/>
        </p:nvSpPr>
        <p:spPr>
          <a:xfrm>
            <a:off x="5062039" y="5868114"/>
            <a:ext cx="3927648" cy="2244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Connemara Nationalpark</a:t>
            </a:r>
          </a:p>
        </p:txBody>
      </p:sp>
    </p:spTree>
    <p:extLst>
      <p:ext uri="{BB962C8B-B14F-4D97-AF65-F5344CB8AC3E}">
        <p14:creationId xmlns:p14="http://schemas.microsoft.com/office/powerpoint/2010/main" val="15519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355E2-8570-B186-90D6-E08FC6B4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Reisen in Irland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888207-ED0B-4311-6E51-801BF7F0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30956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pic>
        <p:nvPicPr>
          <p:cNvPr id="10" name="Grafik 9" descr="Ein Bild, das Himmel, draußen, Natur, Gras enthält.&#10;&#10;Automatisch generierte Beschreibung">
            <a:extLst>
              <a:ext uri="{FF2B5EF4-FFF2-40B4-BE49-F238E27FC236}">
                <a16:creationId xmlns:a16="http://schemas.microsoft.com/office/drawing/2014/main" id="{E182FEA9-5FB1-D21F-B8A9-B060FEB7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665" y="997651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 descr="Ein Bild, das draußen, Natur enthält.&#10;&#10;Automatisch generierte Beschreibung">
            <a:extLst>
              <a:ext uri="{FF2B5EF4-FFF2-40B4-BE49-F238E27FC236}">
                <a16:creationId xmlns:a16="http://schemas.microsoft.com/office/drawing/2014/main" id="{A80762F8-54E0-4086-1D89-31058B1D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5138" y="2132538"/>
            <a:ext cx="4090608" cy="23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D3B7643-2FFF-4D59-4677-F4B4E2DA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199" y="3254707"/>
            <a:ext cx="2699792" cy="269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rafik 15" descr="Ein Bild, das Himmel, draußen, Strand, Natur enthält.&#10;&#10;Automatisch generierte Beschreibung">
            <a:extLst>
              <a:ext uri="{FF2B5EF4-FFF2-40B4-BE49-F238E27FC236}">
                <a16:creationId xmlns:a16="http://schemas.microsoft.com/office/drawing/2014/main" id="{AE4A8920-C8F9-4D3C-66A5-0B08FE94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09" y="1340768"/>
            <a:ext cx="2554672" cy="255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73FD884-DAD9-24E8-5596-8D6EA73622AD}"/>
              </a:ext>
            </a:extLst>
          </p:cNvPr>
          <p:cNvSpPr/>
          <p:nvPr/>
        </p:nvSpPr>
        <p:spPr>
          <a:xfrm>
            <a:off x="251520" y="4149080"/>
            <a:ext cx="3024336" cy="180541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Schlechte öffentliche Verkehrsmittel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Empfehlung: mit dem Auto hinfahren, wenn man viel sehen möchte</a:t>
            </a:r>
          </a:p>
        </p:txBody>
      </p:sp>
    </p:spTree>
    <p:extLst>
      <p:ext uri="{BB962C8B-B14F-4D97-AF65-F5344CB8AC3E}">
        <p14:creationId xmlns:p14="http://schemas.microsoft.com/office/powerpoint/2010/main" val="161231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DA04C-85B7-3F06-E5F7-D40103E40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und Finanzierung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013CC8-6AA1-F574-19AE-EA80CB96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22914"/>
            <a:ext cx="5185225" cy="360000"/>
          </a:xfrm>
        </p:spPr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College </a:t>
            </a:r>
            <a:r>
              <a:rPr lang="de-DE" dirty="0" err="1"/>
              <a:t>Currylea</a:t>
            </a:r>
            <a:r>
              <a:rPr lang="de-DE" dirty="0"/>
              <a:t>, </a:t>
            </a:r>
            <a:r>
              <a:rPr lang="de-DE" dirty="0" err="1"/>
              <a:t>Tuam</a:t>
            </a:r>
            <a:r>
              <a:rPr lang="de-DE" dirty="0"/>
              <a:t>, Irland</a:t>
            </a:r>
          </a:p>
          <a:p>
            <a:endParaRPr lang="de-DE" dirty="0"/>
          </a:p>
        </p:txBody>
      </p:sp>
      <p:pic>
        <p:nvPicPr>
          <p:cNvPr id="12" name="Grafik 11" descr="Euro mit einfarbiger Füllung">
            <a:extLst>
              <a:ext uri="{FF2B5EF4-FFF2-40B4-BE49-F238E27FC236}">
                <a16:creationId xmlns:a16="http://schemas.microsoft.com/office/drawing/2014/main" id="{D84CDC6E-69D7-125C-7193-717B67CD1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460" y="1653703"/>
            <a:ext cx="914400" cy="914400"/>
          </a:xfrm>
          <a:prstGeom prst="rect">
            <a:avLst/>
          </a:prstGeom>
        </p:spPr>
      </p:pic>
      <p:pic>
        <p:nvPicPr>
          <p:cNvPr id="14" name="Grafik 13" descr="Erdkugel: Afrika und Europa mit einfarbiger Füllung">
            <a:extLst>
              <a:ext uri="{FF2B5EF4-FFF2-40B4-BE49-F238E27FC236}">
                <a16:creationId xmlns:a16="http://schemas.microsoft.com/office/drawing/2014/main" id="{79663B34-5AEC-AE44-DAFD-F6E76E4F0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6800" y="3010606"/>
            <a:ext cx="914400" cy="914400"/>
          </a:xfrm>
          <a:prstGeom prst="rect">
            <a:avLst/>
          </a:prstGeom>
        </p:spPr>
      </p:pic>
      <p:pic>
        <p:nvPicPr>
          <p:cNvPr id="16" name="Grafik 15" descr="Haus mit einfarbiger Füllung">
            <a:extLst>
              <a:ext uri="{FF2B5EF4-FFF2-40B4-BE49-F238E27FC236}">
                <a16:creationId xmlns:a16="http://schemas.microsoft.com/office/drawing/2014/main" id="{D7C65574-3BAF-DD40-90E0-7152364C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1370" y="3077514"/>
            <a:ext cx="914400" cy="914400"/>
          </a:xfrm>
          <a:prstGeom prst="rect">
            <a:avLst/>
          </a:prstGeom>
        </p:spPr>
      </p:pic>
      <p:pic>
        <p:nvPicPr>
          <p:cNvPr id="18" name="Grafik 17" descr="Kreuzfahrtschiff mit einfarbiger Füllung">
            <a:extLst>
              <a:ext uri="{FF2B5EF4-FFF2-40B4-BE49-F238E27FC236}">
                <a16:creationId xmlns:a16="http://schemas.microsoft.com/office/drawing/2014/main" id="{40EF91AA-83AB-ADD8-4AAF-90181D86C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6691" y="1758866"/>
            <a:ext cx="914400" cy="9144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3AA369C-5947-5810-D47C-45C982956FAD}"/>
              </a:ext>
            </a:extLst>
          </p:cNvPr>
          <p:cNvSpPr txBox="1"/>
          <p:nvPr/>
        </p:nvSpPr>
        <p:spPr>
          <a:xfrm>
            <a:off x="300466" y="2559305"/>
            <a:ext cx="272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Höhere Lebenserhaltungskosten als Deutschland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73F77EE-3A2A-5B72-9BA4-960F11A62AB6}"/>
              </a:ext>
            </a:extLst>
          </p:cNvPr>
          <p:cNvSpPr txBox="1"/>
          <p:nvPr/>
        </p:nvSpPr>
        <p:spPr>
          <a:xfrm>
            <a:off x="2903531" y="399191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Miete für ein Zimmer ca. 400€ monatlich</a:t>
            </a:r>
          </a:p>
          <a:p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6A8F089-7F56-ABA6-1F03-1FBD053D57D7}"/>
              </a:ext>
            </a:extLst>
          </p:cNvPr>
          <p:cNvSpPr txBox="1"/>
          <p:nvPr/>
        </p:nvSpPr>
        <p:spPr>
          <a:xfrm>
            <a:off x="5063771" y="2568103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Kosten für die Fährüberfahrt ca. 200€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3C1C70D-6B9E-3A6E-DAA4-6460C06F2526}"/>
              </a:ext>
            </a:extLst>
          </p:cNvPr>
          <p:cNvSpPr txBox="1"/>
          <p:nvPr/>
        </p:nvSpPr>
        <p:spPr>
          <a:xfrm>
            <a:off x="7308304" y="3849382"/>
            <a:ext cx="162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Finanzierungs-möglichkeit:</a:t>
            </a:r>
          </a:p>
          <a:p>
            <a:pPr algn="ctr"/>
            <a:r>
              <a:rPr lang="de-DE" b="0" dirty="0" err="1"/>
              <a:t>Eramus</a:t>
            </a:r>
            <a:r>
              <a:rPr lang="de-DE" b="0" dirty="0"/>
              <a:t>+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460053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3_Meta_02.potx" id="{B9859411-B98A-49C5-BE95-0E4DE7DA6D73}" vid="{3473861A-F81F-488E-A9ED-01D00BCF691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Europatag 9. Mai 2023_PPT_Vorlage für interaktiven Austausch</Template>
  <TotalTime>0</TotalTime>
  <Words>313</Words>
  <Application>Microsoft Office PowerPoint</Application>
  <PresentationFormat>Bildschirmpräsentation (4:3)</PresentationFormat>
  <Paragraphs>74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Meta Offc Pro</vt:lpstr>
      <vt:lpstr>WWU Münster PowerPoint Master</vt:lpstr>
      <vt:lpstr> Presentation College Currylea Tuam Irland</vt:lpstr>
      <vt:lpstr>Das Presentation College Currylea</vt:lpstr>
      <vt:lpstr>Der Schulalltag </vt:lpstr>
      <vt:lpstr>Der Schulalltag </vt:lpstr>
      <vt:lpstr>Das irische Schulsystem</vt:lpstr>
      <vt:lpstr>Tuam</vt:lpstr>
      <vt:lpstr>Umgebung von Tuam </vt:lpstr>
      <vt:lpstr>Reisen in Irland</vt:lpstr>
      <vt:lpstr>Kosten und Finanzierung </vt:lpstr>
      <vt:lpstr>Fazit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Europatag 2023  IES Gabriel Alonso de Herrera Talavera de la Reina Spanien</dc:title>
  <dc:creator>Dr. Nina Harsch</dc:creator>
  <cp:lastModifiedBy>Dr. Nina Harsch</cp:lastModifiedBy>
  <cp:revision>16</cp:revision>
  <dcterms:created xsi:type="dcterms:W3CDTF">2023-03-29T15:14:48Z</dcterms:created>
  <dcterms:modified xsi:type="dcterms:W3CDTF">2023-04-26T11:03:15Z</dcterms:modified>
</cp:coreProperties>
</file>