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5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sldIdLst>
    <p:sldId id="260" r:id="rId2"/>
    <p:sldId id="261" r:id="rId3"/>
    <p:sldId id="263" r:id="rId4"/>
    <p:sldId id="262" r:id="rId5"/>
    <p:sldId id="267" r:id="rId6"/>
    <p:sldId id="268" r:id="rId7"/>
    <p:sldId id="287" r:id="rId8"/>
    <p:sldId id="288" r:id="rId9"/>
    <p:sldId id="273" r:id="rId10"/>
    <p:sldId id="274" r:id="rId11"/>
    <p:sldId id="275" r:id="rId12"/>
    <p:sldId id="276" r:id="rId13"/>
    <p:sldId id="277" r:id="rId14"/>
    <p:sldId id="280" r:id="rId15"/>
    <p:sldId id="281" r:id="rId16"/>
    <p:sldId id="282" r:id="rId17"/>
    <p:sldId id="283" r:id="rId18"/>
    <p:sldId id="289" r:id="rId19"/>
    <p:sldId id="285" r:id="rId20"/>
    <p:sldId id="271" r:id="rId21"/>
    <p:sldId id="286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963B48-E2BD-4393-8A49-8E675A47F486}" v="39" dt="2019-09-07T18:53:02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 autoAdjust="0"/>
  </p:normalViewPr>
  <p:slideViewPr>
    <p:cSldViewPr snapToGrid="0">
      <p:cViewPr varScale="1">
        <p:scale>
          <a:sx n="119" d="100"/>
          <a:sy n="119" d="100"/>
        </p:scale>
        <p:origin x="232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171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AFFBF-09D6-C540-B677-3DB595016376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A527937-2F87-ED47-8DD2-5614FDEFC808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de-DE" altLang="de-DE" dirty="0">
              <a:solidFill>
                <a:srgbClr val="000000"/>
              </a:solidFill>
              <a:cs typeface="Tahoma" pitchFamily="34" charset="0"/>
            </a:rPr>
            <a:t>6 Semester</a:t>
          </a:r>
        </a:p>
        <a:p>
          <a:pPr algn="ctr"/>
          <a:r>
            <a:rPr lang="de-DE" altLang="de-DE" dirty="0">
              <a:solidFill>
                <a:srgbClr val="000000"/>
              </a:solidFill>
              <a:cs typeface="Tahoma" pitchFamily="34" charset="0"/>
            </a:rPr>
            <a:t>Zwei-Fach-Bachelor / Bachelor</a:t>
          </a:r>
        </a:p>
        <a:p>
          <a:pPr algn="ctr"/>
          <a:r>
            <a:rPr lang="de-DE" altLang="de-DE" dirty="0" err="1">
              <a:solidFill>
                <a:srgbClr val="000000"/>
              </a:solidFill>
              <a:cs typeface="Tahoma" pitchFamily="34" charset="0"/>
            </a:rPr>
            <a:t>HRSGe</a:t>
          </a:r>
          <a:r>
            <a:rPr lang="de-DE" altLang="de-DE" dirty="0">
              <a:solidFill>
                <a:srgbClr val="000000"/>
              </a:solidFill>
              <a:cs typeface="Tahoma" pitchFamily="34" charset="0"/>
            </a:rPr>
            <a:t> „Deutsch“</a:t>
          </a:r>
          <a:endParaRPr lang="de-DE" dirty="0">
            <a:solidFill>
              <a:srgbClr val="000000"/>
            </a:solidFill>
          </a:endParaRPr>
        </a:p>
      </dgm:t>
    </dgm:pt>
    <dgm:pt modelId="{736983BF-8E1A-6942-A3C0-F1D2545378B8}" type="parTrans" cxnId="{5DD3C8F9-24F5-EF4D-AB8F-A4ACCDBF6856}">
      <dgm:prSet/>
      <dgm:spPr/>
      <dgm:t>
        <a:bodyPr/>
        <a:lstStyle/>
        <a:p>
          <a:endParaRPr lang="de-DE"/>
        </a:p>
      </dgm:t>
    </dgm:pt>
    <dgm:pt modelId="{EC6BEC55-2930-704C-A44E-4A88ED28780D}" type="sibTrans" cxnId="{5DD3C8F9-24F5-EF4D-AB8F-A4ACCDBF685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de-DE"/>
        </a:p>
      </dgm:t>
    </dgm:pt>
    <dgm:pt modelId="{BF9FC186-280C-5F41-893E-B90B9E2B1275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de-DE" altLang="de-DE" dirty="0">
              <a:solidFill>
                <a:srgbClr val="000000"/>
              </a:solidFill>
              <a:cs typeface="Tahoma" pitchFamily="34" charset="0"/>
            </a:rPr>
            <a:t>4 Semester</a:t>
          </a:r>
        </a:p>
        <a:p>
          <a:pPr algn="ctr"/>
          <a:r>
            <a:rPr lang="de-DE" altLang="de-DE" dirty="0">
              <a:solidFill>
                <a:srgbClr val="000000"/>
              </a:solidFill>
              <a:cs typeface="Tahoma" pitchFamily="34" charset="0"/>
            </a:rPr>
            <a:t>Master </a:t>
          </a:r>
          <a:r>
            <a:rPr lang="de-DE" altLang="de-DE" dirty="0" err="1">
              <a:solidFill>
                <a:srgbClr val="000000"/>
              </a:solidFill>
              <a:cs typeface="Tahoma" pitchFamily="34" charset="0"/>
            </a:rPr>
            <a:t>of</a:t>
          </a:r>
          <a:r>
            <a:rPr lang="de-DE" altLang="de-DE" dirty="0">
              <a:solidFill>
                <a:srgbClr val="000000"/>
              </a:solidFill>
              <a:cs typeface="Tahoma" pitchFamily="34" charset="0"/>
            </a:rPr>
            <a:t> Education</a:t>
          </a:r>
          <a:endParaRPr lang="de-DE" dirty="0">
            <a:solidFill>
              <a:srgbClr val="000000"/>
            </a:solidFill>
          </a:endParaRPr>
        </a:p>
      </dgm:t>
    </dgm:pt>
    <dgm:pt modelId="{46185310-FBD2-5244-8B0F-A8E6C0CCE19D}" type="parTrans" cxnId="{D3393BFA-D415-F044-BF73-A73051C7A281}">
      <dgm:prSet/>
      <dgm:spPr/>
      <dgm:t>
        <a:bodyPr/>
        <a:lstStyle/>
        <a:p>
          <a:endParaRPr lang="de-DE"/>
        </a:p>
      </dgm:t>
    </dgm:pt>
    <dgm:pt modelId="{37C9A710-5673-904F-9A51-6FCE92DE5C2D}" type="sibTrans" cxnId="{D3393BFA-D415-F044-BF73-A73051C7A281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de-DE"/>
        </a:p>
      </dgm:t>
    </dgm:pt>
    <dgm:pt modelId="{965BEB62-12A7-5A45-8B1F-12870DF15296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ctr"/>
        <a:lstStyle/>
        <a:p>
          <a:pPr algn="ctr"/>
          <a:r>
            <a:rPr lang="de-DE" altLang="de-DE" dirty="0">
              <a:solidFill>
                <a:srgbClr val="000000"/>
              </a:solidFill>
              <a:latin typeface="+mn-lt"/>
              <a:cs typeface="Tahoma" pitchFamily="34" charset="0"/>
            </a:rPr>
            <a:t>18 Monate</a:t>
          </a:r>
        </a:p>
        <a:p>
          <a:pPr algn="ctr"/>
          <a:r>
            <a:rPr lang="de-DE" altLang="de-DE" dirty="0">
              <a:solidFill>
                <a:srgbClr val="000000"/>
              </a:solidFill>
              <a:latin typeface="+mn-lt"/>
              <a:cs typeface="Tahoma" pitchFamily="34" charset="0"/>
            </a:rPr>
            <a:t>Referendariat</a:t>
          </a:r>
          <a:endParaRPr lang="de-DE" dirty="0">
            <a:solidFill>
              <a:srgbClr val="000000"/>
            </a:solidFill>
          </a:endParaRPr>
        </a:p>
      </dgm:t>
    </dgm:pt>
    <dgm:pt modelId="{63ACDD4F-733D-F544-83DA-A9C02220CDAA}" type="sibTrans" cxnId="{19E3A741-5E6B-4E40-B63F-D8370B0D9187}">
      <dgm:prSet/>
      <dgm:spPr/>
      <dgm:t>
        <a:bodyPr/>
        <a:lstStyle/>
        <a:p>
          <a:endParaRPr lang="de-DE"/>
        </a:p>
      </dgm:t>
    </dgm:pt>
    <dgm:pt modelId="{8D78B3E9-105D-B343-BB67-265028C755F5}" type="parTrans" cxnId="{19E3A741-5E6B-4E40-B63F-D8370B0D9187}">
      <dgm:prSet/>
      <dgm:spPr/>
      <dgm:t>
        <a:bodyPr/>
        <a:lstStyle/>
        <a:p>
          <a:endParaRPr lang="de-DE"/>
        </a:p>
      </dgm:t>
    </dgm:pt>
    <dgm:pt modelId="{776D720E-549A-774F-AF54-B7BB0AAB6C0A}" type="pres">
      <dgm:prSet presAssocID="{C84AFFBF-09D6-C540-B677-3DB595016376}" presName="outerComposite" presStyleCnt="0">
        <dgm:presLayoutVars>
          <dgm:chMax val="5"/>
          <dgm:dir/>
          <dgm:resizeHandles val="exact"/>
        </dgm:presLayoutVars>
      </dgm:prSet>
      <dgm:spPr/>
    </dgm:pt>
    <dgm:pt modelId="{304CB283-9E19-A147-AC0D-847F3808561A}" type="pres">
      <dgm:prSet presAssocID="{C84AFFBF-09D6-C540-B677-3DB595016376}" presName="dummyMaxCanvas" presStyleCnt="0">
        <dgm:presLayoutVars/>
      </dgm:prSet>
      <dgm:spPr/>
    </dgm:pt>
    <dgm:pt modelId="{4BC5EBF4-C96F-F44B-8C52-70D636C1DED7}" type="pres">
      <dgm:prSet presAssocID="{C84AFFBF-09D6-C540-B677-3DB595016376}" presName="ThreeNodes_1" presStyleLbl="node1" presStyleIdx="0" presStyleCnt="3" custLinFactNeighborX="2783" custLinFactNeighborY="1429">
        <dgm:presLayoutVars>
          <dgm:bulletEnabled val="1"/>
        </dgm:presLayoutVars>
      </dgm:prSet>
      <dgm:spPr/>
    </dgm:pt>
    <dgm:pt modelId="{DE6671EB-4959-D74E-804A-E49D59716E77}" type="pres">
      <dgm:prSet presAssocID="{C84AFFBF-09D6-C540-B677-3DB595016376}" presName="ThreeNodes_2" presStyleLbl="node1" presStyleIdx="1" presStyleCnt="3" custLinFactNeighborX="-4" custLinFactNeighborY="-338">
        <dgm:presLayoutVars>
          <dgm:bulletEnabled val="1"/>
        </dgm:presLayoutVars>
      </dgm:prSet>
      <dgm:spPr/>
    </dgm:pt>
    <dgm:pt modelId="{2E66D39B-DD42-6648-9590-476066B2075D}" type="pres">
      <dgm:prSet presAssocID="{C84AFFBF-09D6-C540-B677-3DB595016376}" presName="ThreeNodes_3" presStyleLbl="node1" presStyleIdx="2" presStyleCnt="3" custLinFactNeighborX="4137" custLinFactNeighborY="29612">
        <dgm:presLayoutVars>
          <dgm:bulletEnabled val="1"/>
        </dgm:presLayoutVars>
      </dgm:prSet>
      <dgm:spPr/>
    </dgm:pt>
    <dgm:pt modelId="{A51B2062-6FA2-3E40-A31E-41696813D82A}" type="pres">
      <dgm:prSet presAssocID="{C84AFFBF-09D6-C540-B677-3DB595016376}" presName="ThreeConn_1-2" presStyleLbl="fgAccFollowNode1" presStyleIdx="0" presStyleCnt="2">
        <dgm:presLayoutVars>
          <dgm:bulletEnabled val="1"/>
        </dgm:presLayoutVars>
      </dgm:prSet>
      <dgm:spPr/>
    </dgm:pt>
    <dgm:pt modelId="{E7A1600A-F9EE-8A4C-821F-C4EF38C4CFBA}" type="pres">
      <dgm:prSet presAssocID="{C84AFFBF-09D6-C540-B677-3DB595016376}" presName="ThreeConn_2-3" presStyleLbl="fgAccFollowNode1" presStyleIdx="1" presStyleCnt="2">
        <dgm:presLayoutVars>
          <dgm:bulletEnabled val="1"/>
        </dgm:presLayoutVars>
      </dgm:prSet>
      <dgm:spPr/>
    </dgm:pt>
    <dgm:pt modelId="{9E1AE569-7E73-E64E-BC3A-5AC6310EAC58}" type="pres">
      <dgm:prSet presAssocID="{C84AFFBF-09D6-C540-B677-3DB595016376}" presName="ThreeNodes_1_text" presStyleLbl="node1" presStyleIdx="2" presStyleCnt="3">
        <dgm:presLayoutVars>
          <dgm:bulletEnabled val="1"/>
        </dgm:presLayoutVars>
      </dgm:prSet>
      <dgm:spPr/>
    </dgm:pt>
    <dgm:pt modelId="{89B366AC-4580-074C-9F89-2562F1E2FC22}" type="pres">
      <dgm:prSet presAssocID="{C84AFFBF-09D6-C540-B677-3DB595016376}" presName="ThreeNodes_2_text" presStyleLbl="node1" presStyleIdx="2" presStyleCnt="3">
        <dgm:presLayoutVars>
          <dgm:bulletEnabled val="1"/>
        </dgm:presLayoutVars>
      </dgm:prSet>
      <dgm:spPr/>
    </dgm:pt>
    <dgm:pt modelId="{487E854A-6095-E743-B908-3E91F1DFF13E}" type="pres">
      <dgm:prSet presAssocID="{C84AFFBF-09D6-C540-B677-3DB59501637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C2B742D-D7A3-164B-9AC1-9E08C040C896}" type="presOf" srcId="{BF9FC186-280C-5F41-893E-B90B9E2B1275}" destId="{89B366AC-4580-074C-9F89-2562F1E2FC22}" srcOrd="1" destOrd="0" presId="urn:microsoft.com/office/officeart/2005/8/layout/vProcess5"/>
    <dgm:cxn modelId="{3F9ABC32-AE4E-FA4E-ADC0-EA42F1FC1DC5}" type="presOf" srcId="{37C9A710-5673-904F-9A51-6FCE92DE5C2D}" destId="{E7A1600A-F9EE-8A4C-821F-C4EF38C4CFBA}" srcOrd="0" destOrd="0" presId="urn:microsoft.com/office/officeart/2005/8/layout/vProcess5"/>
    <dgm:cxn modelId="{60A33D35-761D-D543-9818-E87386B0512A}" type="presOf" srcId="{8A527937-2F87-ED47-8DD2-5614FDEFC808}" destId="{4BC5EBF4-C96F-F44B-8C52-70D636C1DED7}" srcOrd="0" destOrd="0" presId="urn:microsoft.com/office/officeart/2005/8/layout/vProcess5"/>
    <dgm:cxn modelId="{490E0A3D-1200-1341-84AA-00175EDBD24A}" type="presOf" srcId="{965BEB62-12A7-5A45-8B1F-12870DF15296}" destId="{2E66D39B-DD42-6648-9590-476066B2075D}" srcOrd="0" destOrd="0" presId="urn:microsoft.com/office/officeart/2005/8/layout/vProcess5"/>
    <dgm:cxn modelId="{19E3A741-5E6B-4E40-B63F-D8370B0D9187}" srcId="{C84AFFBF-09D6-C540-B677-3DB595016376}" destId="{965BEB62-12A7-5A45-8B1F-12870DF15296}" srcOrd="2" destOrd="0" parTransId="{8D78B3E9-105D-B343-BB67-265028C755F5}" sibTransId="{63ACDD4F-733D-F544-83DA-A9C02220CDAA}"/>
    <dgm:cxn modelId="{31760247-73DA-6E47-93D3-256D40CFA68A}" type="presOf" srcId="{C84AFFBF-09D6-C540-B677-3DB595016376}" destId="{776D720E-549A-774F-AF54-B7BB0AAB6C0A}" srcOrd="0" destOrd="0" presId="urn:microsoft.com/office/officeart/2005/8/layout/vProcess5"/>
    <dgm:cxn modelId="{258AE384-D721-664F-B075-59C2A017B2A2}" type="presOf" srcId="{965BEB62-12A7-5A45-8B1F-12870DF15296}" destId="{487E854A-6095-E743-B908-3E91F1DFF13E}" srcOrd="1" destOrd="0" presId="urn:microsoft.com/office/officeart/2005/8/layout/vProcess5"/>
    <dgm:cxn modelId="{2D628193-2BB8-034E-8DDF-A12CF631FFE2}" type="presOf" srcId="{8A527937-2F87-ED47-8DD2-5614FDEFC808}" destId="{9E1AE569-7E73-E64E-BC3A-5AC6310EAC58}" srcOrd="1" destOrd="0" presId="urn:microsoft.com/office/officeart/2005/8/layout/vProcess5"/>
    <dgm:cxn modelId="{733A19D4-0036-9E48-8567-79DFA0583F37}" type="presOf" srcId="{EC6BEC55-2930-704C-A44E-4A88ED28780D}" destId="{A51B2062-6FA2-3E40-A31E-41696813D82A}" srcOrd="0" destOrd="0" presId="urn:microsoft.com/office/officeart/2005/8/layout/vProcess5"/>
    <dgm:cxn modelId="{2DF383EF-27EE-B14F-A0F9-ABB55AF33D16}" type="presOf" srcId="{BF9FC186-280C-5F41-893E-B90B9E2B1275}" destId="{DE6671EB-4959-D74E-804A-E49D59716E77}" srcOrd="0" destOrd="0" presId="urn:microsoft.com/office/officeart/2005/8/layout/vProcess5"/>
    <dgm:cxn modelId="{5DD3C8F9-24F5-EF4D-AB8F-A4ACCDBF6856}" srcId="{C84AFFBF-09D6-C540-B677-3DB595016376}" destId="{8A527937-2F87-ED47-8DD2-5614FDEFC808}" srcOrd="0" destOrd="0" parTransId="{736983BF-8E1A-6942-A3C0-F1D2545378B8}" sibTransId="{EC6BEC55-2930-704C-A44E-4A88ED28780D}"/>
    <dgm:cxn modelId="{D3393BFA-D415-F044-BF73-A73051C7A281}" srcId="{C84AFFBF-09D6-C540-B677-3DB595016376}" destId="{BF9FC186-280C-5F41-893E-B90B9E2B1275}" srcOrd="1" destOrd="0" parTransId="{46185310-FBD2-5244-8B0F-A8E6C0CCE19D}" sibTransId="{37C9A710-5673-904F-9A51-6FCE92DE5C2D}"/>
    <dgm:cxn modelId="{F6507BA7-4C45-A54D-BEA1-C8BD65D19559}" type="presParOf" srcId="{776D720E-549A-774F-AF54-B7BB0AAB6C0A}" destId="{304CB283-9E19-A147-AC0D-847F3808561A}" srcOrd="0" destOrd="0" presId="urn:microsoft.com/office/officeart/2005/8/layout/vProcess5"/>
    <dgm:cxn modelId="{E1359990-5BC8-6B4E-9E94-C8BFD60C7A2A}" type="presParOf" srcId="{776D720E-549A-774F-AF54-B7BB0AAB6C0A}" destId="{4BC5EBF4-C96F-F44B-8C52-70D636C1DED7}" srcOrd="1" destOrd="0" presId="urn:microsoft.com/office/officeart/2005/8/layout/vProcess5"/>
    <dgm:cxn modelId="{9EA4557E-2D60-8E4D-8A30-8FC7AB6801B1}" type="presParOf" srcId="{776D720E-549A-774F-AF54-B7BB0AAB6C0A}" destId="{DE6671EB-4959-D74E-804A-E49D59716E77}" srcOrd="2" destOrd="0" presId="urn:microsoft.com/office/officeart/2005/8/layout/vProcess5"/>
    <dgm:cxn modelId="{A3EC3F18-E250-0546-B8D3-EEE4B57B1D31}" type="presParOf" srcId="{776D720E-549A-774F-AF54-B7BB0AAB6C0A}" destId="{2E66D39B-DD42-6648-9590-476066B2075D}" srcOrd="3" destOrd="0" presId="urn:microsoft.com/office/officeart/2005/8/layout/vProcess5"/>
    <dgm:cxn modelId="{19B85AFF-48FB-4346-8C57-FA39A32BFB84}" type="presParOf" srcId="{776D720E-549A-774F-AF54-B7BB0AAB6C0A}" destId="{A51B2062-6FA2-3E40-A31E-41696813D82A}" srcOrd="4" destOrd="0" presId="urn:microsoft.com/office/officeart/2005/8/layout/vProcess5"/>
    <dgm:cxn modelId="{21D85E71-F3F6-854C-9453-1A917C97E66F}" type="presParOf" srcId="{776D720E-549A-774F-AF54-B7BB0AAB6C0A}" destId="{E7A1600A-F9EE-8A4C-821F-C4EF38C4CFBA}" srcOrd="5" destOrd="0" presId="urn:microsoft.com/office/officeart/2005/8/layout/vProcess5"/>
    <dgm:cxn modelId="{24A62915-BF5E-1C40-A415-FF13D3C9121C}" type="presParOf" srcId="{776D720E-549A-774F-AF54-B7BB0AAB6C0A}" destId="{9E1AE569-7E73-E64E-BC3A-5AC6310EAC58}" srcOrd="6" destOrd="0" presId="urn:microsoft.com/office/officeart/2005/8/layout/vProcess5"/>
    <dgm:cxn modelId="{3DC2A493-CA01-9149-AFF9-A408C5541EB0}" type="presParOf" srcId="{776D720E-549A-774F-AF54-B7BB0AAB6C0A}" destId="{89B366AC-4580-074C-9F89-2562F1E2FC22}" srcOrd="7" destOrd="0" presId="urn:microsoft.com/office/officeart/2005/8/layout/vProcess5"/>
    <dgm:cxn modelId="{C41CE5F1-5D99-2C48-B297-7F77D4CCC1D9}" type="presParOf" srcId="{776D720E-549A-774F-AF54-B7BB0AAB6C0A}" destId="{487E854A-6095-E743-B908-3E91F1DFF13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BFP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„BFP“ 1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Praktikumsbericht (Studienleistung)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Berufsfeldpraktikum (4-wöchig) 5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48244" custLinFactNeighborX="16294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1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F9F0227F-A903-9643-A41A-5456FE423030}" type="pres">
      <dgm:prSet presAssocID="{F84D707D-F090-0E47-81E7-77268A982A66}" presName="horzTwo" presStyleCnt="0"/>
      <dgm:spPr/>
    </dgm:pt>
  </dgm:ptLst>
  <dgm:cxnLst>
    <dgm:cxn modelId="{4D933333-A18D-454B-A368-48A1C079E410}" type="presOf" srcId="{73514701-5E64-0E49-BE10-4D393E695DB9}" destId="{84513388-FCE1-9744-A9F5-96CAF1A47ED6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1FD17143-6A01-3F4A-88FB-34DD25A1810A}" type="presOf" srcId="{CA4CA375-0182-864B-9368-3A252F654BEC}" destId="{95509CA5-0E4B-B144-B12D-DC70F1C2E236}" srcOrd="0" destOrd="0" presId="urn:microsoft.com/office/officeart/2005/8/layout/hierarchy4"/>
    <dgm:cxn modelId="{198B3654-1397-FA4C-A821-60B247C02E2A}" type="presOf" srcId="{281BF05F-A51C-4B4D-9128-A8B68588D8C1}" destId="{3708E925-2915-964C-B6BA-C71DABD0708C}" srcOrd="0" destOrd="0" presId="urn:microsoft.com/office/officeart/2005/8/layout/hierarchy4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B2686E94-91D6-8747-A5D8-AEE48F61D726}" type="presOf" srcId="{F84D707D-F090-0E47-81E7-77268A982A66}" destId="{90145DF1-740D-194C-BEDE-862E732AD3E8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2F5832FF-637C-3348-A751-35545D80D674}" type="presOf" srcId="{ED697B2C-526F-E344-ACB7-7E34C7C7E716}" destId="{AC4529DF-2814-1A49-BEA3-E44064D86E2E}" srcOrd="0" destOrd="0" presId="urn:microsoft.com/office/officeart/2005/8/layout/hierarchy4"/>
    <dgm:cxn modelId="{1D51519E-F6CF-154D-81BC-0609568C304D}" type="presParOf" srcId="{84513388-FCE1-9744-A9F5-96CAF1A47ED6}" destId="{3D7CB85A-A428-A24C-A4B7-C49A579B5390}" srcOrd="0" destOrd="0" presId="urn:microsoft.com/office/officeart/2005/8/layout/hierarchy4"/>
    <dgm:cxn modelId="{F2644C3D-62E7-8D45-91E1-E623459DC402}" type="presParOf" srcId="{3D7CB85A-A428-A24C-A4B7-C49A579B5390}" destId="{3708E925-2915-964C-B6BA-C71DABD0708C}" srcOrd="0" destOrd="0" presId="urn:microsoft.com/office/officeart/2005/8/layout/hierarchy4"/>
    <dgm:cxn modelId="{D25999C8-155F-C646-9425-09BDB19C3A95}" type="presParOf" srcId="{3D7CB85A-A428-A24C-A4B7-C49A579B5390}" destId="{8B542B79-2BB0-3D44-AD47-F435C89AF9BA}" srcOrd="1" destOrd="0" presId="urn:microsoft.com/office/officeart/2005/8/layout/hierarchy4"/>
    <dgm:cxn modelId="{CA25A796-BFE3-7545-97B1-197D19C82C67}" type="presParOf" srcId="{3D7CB85A-A428-A24C-A4B7-C49A579B5390}" destId="{AF918FA8-2CF0-B04B-869D-DFEA54BAD243}" srcOrd="2" destOrd="0" presId="urn:microsoft.com/office/officeart/2005/8/layout/hierarchy4"/>
    <dgm:cxn modelId="{2878A453-C81C-5546-A3D5-AEF719720858}" type="presParOf" srcId="{AF918FA8-2CF0-B04B-869D-DFEA54BAD243}" destId="{BF9AE57F-A5D3-A148-893B-71407BDB79A6}" srcOrd="0" destOrd="0" presId="urn:microsoft.com/office/officeart/2005/8/layout/hierarchy4"/>
    <dgm:cxn modelId="{F2D358A9-3E20-4F42-B1D2-77DC40B110CD}" type="presParOf" srcId="{BF9AE57F-A5D3-A148-893B-71407BDB79A6}" destId="{95509CA5-0E4B-B144-B12D-DC70F1C2E236}" srcOrd="0" destOrd="0" presId="urn:microsoft.com/office/officeart/2005/8/layout/hierarchy4"/>
    <dgm:cxn modelId="{06B30DD9-CB08-3B45-97B6-F9392825C931}" type="presParOf" srcId="{BF9AE57F-A5D3-A148-893B-71407BDB79A6}" destId="{0C48A42F-F568-DA45-8EC5-36AC5AE91DDD}" srcOrd="1" destOrd="0" presId="urn:microsoft.com/office/officeart/2005/8/layout/hierarchy4"/>
    <dgm:cxn modelId="{671A88AD-6526-F343-8A87-8BE6864FBFD9}" type="presParOf" srcId="{BF9AE57F-A5D3-A148-893B-71407BDB79A6}" destId="{E77C5944-8365-9A49-97AE-FB3DB78BBC05}" srcOrd="2" destOrd="0" presId="urn:microsoft.com/office/officeart/2005/8/layout/hierarchy4"/>
    <dgm:cxn modelId="{FD0539BC-6925-274B-B1C5-04D8BA6E1021}" type="presParOf" srcId="{E77C5944-8365-9A49-97AE-FB3DB78BBC05}" destId="{CCB904D3-8C77-544A-A72F-25B9B50EE27B}" srcOrd="0" destOrd="0" presId="urn:microsoft.com/office/officeart/2005/8/layout/hierarchy4"/>
    <dgm:cxn modelId="{F02D4B85-1643-C942-A1C0-4F7F70E7FD9C}" type="presParOf" srcId="{CCB904D3-8C77-544A-A72F-25B9B50EE27B}" destId="{AC4529DF-2814-1A49-BEA3-E44064D86E2E}" srcOrd="0" destOrd="0" presId="urn:microsoft.com/office/officeart/2005/8/layout/hierarchy4"/>
    <dgm:cxn modelId="{4EAF7973-3AEF-4C4E-92B5-B415F7975073}" type="presParOf" srcId="{CCB904D3-8C77-544A-A72F-25B9B50EE27B}" destId="{F3581329-7A4C-2148-A326-64CCBB8A9184}" srcOrd="1" destOrd="0" presId="urn:microsoft.com/office/officeart/2005/8/layout/hierarchy4"/>
    <dgm:cxn modelId="{DD703E9E-37F3-4E40-AEBE-6D9D97B2F06B}" type="presParOf" srcId="{AF918FA8-2CF0-B04B-869D-DFEA54BAD243}" destId="{C2D7B158-9861-8A4E-B87A-CD87C5CD38D9}" srcOrd="1" destOrd="0" presId="urn:microsoft.com/office/officeart/2005/8/layout/hierarchy4"/>
    <dgm:cxn modelId="{E2D83BA6-3451-604E-80AC-BBD00DB5D6AC}" type="presParOf" srcId="{AF918FA8-2CF0-B04B-869D-DFEA54BAD243}" destId="{707A58E6-E512-7940-A069-6C2CE191255B}" srcOrd="2" destOrd="0" presId="urn:microsoft.com/office/officeart/2005/8/layout/hierarchy4"/>
    <dgm:cxn modelId="{D345EB3C-470F-EE4A-8D70-C2E5DB1B6E38}" type="presParOf" srcId="{707A58E6-E512-7940-A069-6C2CE191255B}" destId="{90145DF1-740D-194C-BEDE-862E732AD3E8}" srcOrd="0" destOrd="0" presId="urn:microsoft.com/office/officeart/2005/8/layout/hierarchy4"/>
    <dgm:cxn modelId="{387981ED-91C8-9046-9ED9-CE711EA7E1F5}" type="presParOf" srcId="{707A58E6-E512-7940-A069-6C2CE191255B}" destId="{F9F0227F-A903-9643-A41A-5456FE4230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D0F87D-85A6-7945-B722-DA750F3D53F2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20D7D8-621B-2941-8BB1-78A1EBBBB834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EBS</a:t>
          </a:r>
        </a:p>
      </dgm:t>
    </dgm:pt>
    <dgm:pt modelId="{23992657-1B83-5C4C-82AD-296FF3C46A13}" type="parTrans" cxnId="{003AC977-9AF6-3C41-AFFB-C3ACAC938D25}">
      <dgm:prSet/>
      <dgm:spPr/>
      <dgm:t>
        <a:bodyPr/>
        <a:lstStyle/>
        <a:p>
          <a:endParaRPr lang="de-DE"/>
        </a:p>
      </dgm:t>
    </dgm:pt>
    <dgm:pt modelId="{8313A1A7-48ED-6646-99A0-2CEB885EA416}" type="sibTrans" cxnId="{003AC977-9AF6-3C41-AFFB-C3ACAC938D25}">
      <dgm:prSet/>
      <dgm:spPr/>
      <dgm:t>
        <a:bodyPr/>
        <a:lstStyle/>
        <a:p>
          <a:endParaRPr lang="de-DE"/>
        </a:p>
      </dgm:t>
    </dgm:pt>
    <dgm:pt modelId="{E45333A5-96F7-B741-8D50-AA4E58A3B7BB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Vorlesung „Einführung in die Grundlagen von Erziehung, Bildung und Schule“ 4 LP</a:t>
          </a:r>
        </a:p>
      </dgm:t>
    </dgm:pt>
    <dgm:pt modelId="{FE51FDB7-E377-964D-8BF2-C187702630F7}" type="parTrans" cxnId="{88CE46BA-D3BC-1B48-B3AA-FD72AE70B395}">
      <dgm:prSet/>
      <dgm:spPr/>
      <dgm:t>
        <a:bodyPr/>
        <a:lstStyle/>
        <a:p>
          <a:endParaRPr lang="de-DE"/>
        </a:p>
      </dgm:t>
    </dgm:pt>
    <dgm:pt modelId="{59D1718C-9C6D-A74F-A21E-439E8B8E3908}" type="sibTrans" cxnId="{88CE46BA-D3BC-1B48-B3AA-FD72AE70B395}">
      <dgm:prSet/>
      <dgm:spPr/>
      <dgm:t>
        <a:bodyPr/>
        <a:lstStyle/>
        <a:p>
          <a:endParaRPr lang="de-DE"/>
        </a:p>
      </dgm:t>
    </dgm:pt>
    <dgm:pt modelId="{280E98A4-0DBF-064C-8647-E7365FD173E2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MAP: Klausur in der Vorlesung</a:t>
          </a:r>
        </a:p>
      </dgm:t>
    </dgm:pt>
    <dgm:pt modelId="{6934FAF8-81FB-2F43-B7B0-7D36D55E59AF}" type="parTrans" cxnId="{CD7B94AB-1D88-854D-BAC9-584DE47FB3A5}">
      <dgm:prSet/>
      <dgm:spPr/>
      <dgm:t>
        <a:bodyPr/>
        <a:lstStyle/>
        <a:p>
          <a:endParaRPr lang="de-DE"/>
        </a:p>
      </dgm:t>
    </dgm:pt>
    <dgm:pt modelId="{10F1099D-98E7-274B-B922-7FCFE1905179}" type="sibTrans" cxnId="{CD7B94AB-1D88-854D-BAC9-584DE47FB3A5}">
      <dgm:prSet/>
      <dgm:spPr/>
      <dgm:t>
        <a:bodyPr/>
        <a:lstStyle/>
        <a:p>
          <a:endParaRPr lang="de-DE"/>
        </a:p>
      </dgm:t>
    </dgm:pt>
    <dgm:pt modelId="{7A042A28-FD5B-7D49-9258-ECFF8140E553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Seminar „Heterogenität und Lehrerberuf“ 3 LP</a:t>
          </a:r>
        </a:p>
      </dgm:t>
    </dgm:pt>
    <dgm:pt modelId="{A9A3CD75-BD41-DC4D-9EFC-5CDD3FB86776}" type="parTrans" cxnId="{876C3AC8-B194-1047-873E-E3534E5104F2}">
      <dgm:prSet/>
      <dgm:spPr/>
      <dgm:t>
        <a:bodyPr/>
        <a:lstStyle/>
        <a:p>
          <a:endParaRPr lang="de-DE"/>
        </a:p>
      </dgm:t>
    </dgm:pt>
    <dgm:pt modelId="{BC5310A7-6C51-634D-A28D-63F2BC2405C6}" type="sibTrans" cxnId="{876C3AC8-B194-1047-873E-E3534E5104F2}">
      <dgm:prSet/>
      <dgm:spPr/>
      <dgm:t>
        <a:bodyPr/>
        <a:lstStyle/>
        <a:p>
          <a:endParaRPr lang="de-DE"/>
        </a:p>
      </dgm:t>
    </dgm:pt>
    <dgm:pt modelId="{16A17E9A-BC8F-C040-A43A-FCAEE25B7CB3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Studienleistung im Seminar</a:t>
          </a:r>
        </a:p>
      </dgm:t>
    </dgm:pt>
    <dgm:pt modelId="{193373D8-42AD-1746-92B3-EE163875E7A1}" type="parTrans" cxnId="{6868C5B8-0764-5C40-8099-351513C627E4}">
      <dgm:prSet/>
      <dgm:spPr/>
      <dgm:t>
        <a:bodyPr/>
        <a:lstStyle/>
        <a:p>
          <a:endParaRPr lang="de-DE"/>
        </a:p>
      </dgm:t>
    </dgm:pt>
    <dgm:pt modelId="{C56E3779-4F5E-844F-B83A-8D5A92532896}" type="sibTrans" cxnId="{6868C5B8-0764-5C40-8099-351513C627E4}">
      <dgm:prSet/>
      <dgm:spPr/>
      <dgm:t>
        <a:bodyPr/>
        <a:lstStyle/>
        <a:p>
          <a:endParaRPr lang="de-DE"/>
        </a:p>
      </dgm:t>
    </dgm:pt>
    <dgm:pt modelId="{B01240EC-8CBF-C246-A08B-59AE83AC0A50}" type="pres">
      <dgm:prSet presAssocID="{CFD0F87D-85A6-7945-B722-DA750F3D53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D99824-40A6-564D-87B9-A76515A007B8}" type="pres">
      <dgm:prSet presAssocID="{5E20D7D8-621B-2941-8BB1-78A1EBBBB834}" presName="vertOne" presStyleCnt="0"/>
      <dgm:spPr/>
    </dgm:pt>
    <dgm:pt modelId="{A3590887-8460-0C48-A0A0-2A1EDD94660B}" type="pres">
      <dgm:prSet presAssocID="{5E20D7D8-621B-2941-8BB1-78A1EBBBB834}" presName="txOne" presStyleLbl="node0" presStyleIdx="0" presStyleCnt="1" custScaleY="63074" custLinFactNeighborX="12832" custLinFactNeighborY="-31880">
        <dgm:presLayoutVars>
          <dgm:chPref val="3"/>
        </dgm:presLayoutVars>
      </dgm:prSet>
      <dgm:spPr/>
    </dgm:pt>
    <dgm:pt modelId="{44319D2F-FBE9-354C-AF9B-C3E89D9A3B32}" type="pres">
      <dgm:prSet presAssocID="{5E20D7D8-621B-2941-8BB1-78A1EBBBB834}" presName="parTransOne" presStyleCnt="0"/>
      <dgm:spPr/>
    </dgm:pt>
    <dgm:pt modelId="{9BC31263-F184-2F45-91FE-2F7B5766EB1B}" type="pres">
      <dgm:prSet presAssocID="{5E20D7D8-621B-2941-8BB1-78A1EBBBB834}" presName="horzOne" presStyleCnt="0"/>
      <dgm:spPr/>
    </dgm:pt>
    <dgm:pt modelId="{177C4B17-1E31-B641-86E4-2F15586F7A9F}" type="pres">
      <dgm:prSet presAssocID="{E45333A5-96F7-B741-8D50-AA4E58A3B7BB}" presName="vertTwo" presStyleCnt="0"/>
      <dgm:spPr/>
    </dgm:pt>
    <dgm:pt modelId="{9E0925B0-5C6D-B84A-914C-165BE8730FC1}" type="pres">
      <dgm:prSet presAssocID="{E45333A5-96F7-B741-8D50-AA4E58A3B7BB}" presName="txTwo" presStyleLbl="node2" presStyleIdx="0" presStyleCnt="2">
        <dgm:presLayoutVars>
          <dgm:chPref val="3"/>
        </dgm:presLayoutVars>
      </dgm:prSet>
      <dgm:spPr/>
    </dgm:pt>
    <dgm:pt modelId="{8A7B1406-1C74-CB48-B22F-EEED0EC79455}" type="pres">
      <dgm:prSet presAssocID="{E45333A5-96F7-B741-8D50-AA4E58A3B7BB}" presName="parTransTwo" presStyleCnt="0"/>
      <dgm:spPr/>
    </dgm:pt>
    <dgm:pt modelId="{4867C315-48E9-DF47-BACF-4E3BDF37AB29}" type="pres">
      <dgm:prSet presAssocID="{E45333A5-96F7-B741-8D50-AA4E58A3B7BB}" presName="horzTwo" presStyleCnt="0"/>
      <dgm:spPr/>
    </dgm:pt>
    <dgm:pt modelId="{0ACFE78C-98D8-024F-BA6E-B261B3BFEEC4}" type="pres">
      <dgm:prSet presAssocID="{280E98A4-0DBF-064C-8647-E7365FD173E2}" presName="vertThree" presStyleCnt="0"/>
      <dgm:spPr/>
    </dgm:pt>
    <dgm:pt modelId="{51B7B495-058C-0F4F-884E-8670941DCF64}" type="pres">
      <dgm:prSet presAssocID="{280E98A4-0DBF-064C-8647-E7365FD173E2}" presName="txThree" presStyleLbl="node3" presStyleIdx="0" presStyleCnt="2">
        <dgm:presLayoutVars>
          <dgm:chPref val="3"/>
        </dgm:presLayoutVars>
      </dgm:prSet>
      <dgm:spPr/>
    </dgm:pt>
    <dgm:pt modelId="{46EDFE5F-3796-0F40-854D-30E9FDF46ED3}" type="pres">
      <dgm:prSet presAssocID="{280E98A4-0DBF-064C-8647-E7365FD173E2}" presName="horzThree" presStyleCnt="0"/>
      <dgm:spPr/>
    </dgm:pt>
    <dgm:pt modelId="{7E4FA0DC-E40C-A845-8C04-8D774EB3686A}" type="pres">
      <dgm:prSet presAssocID="{59D1718C-9C6D-A74F-A21E-439E8B8E3908}" presName="sibSpaceTwo" presStyleCnt="0"/>
      <dgm:spPr/>
    </dgm:pt>
    <dgm:pt modelId="{C6BF7D6E-A03D-F549-BC71-7DFD209703B6}" type="pres">
      <dgm:prSet presAssocID="{7A042A28-FD5B-7D49-9258-ECFF8140E553}" presName="vertTwo" presStyleCnt="0"/>
      <dgm:spPr/>
    </dgm:pt>
    <dgm:pt modelId="{6121A3EB-BF89-4145-9FD6-B017B6506600}" type="pres">
      <dgm:prSet presAssocID="{7A042A28-FD5B-7D49-9258-ECFF8140E553}" presName="txTwo" presStyleLbl="node2" presStyleIdx="1" presStyleCnt="2">
        <dgm:presLayoutVars>
          <dgm:chPref val="3"/>
        </dgm:presLayoutVars>
      </dgm:prSet>
      <dgm:spPr/>
    </dgm:pt>
    <dgm:pt modelId="{8479D616-5858-0946-ACD3-C355A54C41E9}" type="pres">
      <dgm:prSet presAssocID="{7A042A28-FD5B-7D49-9258-ECFF8140E553}" presName="parTransTwo" presStyleCnt="0"/>
      <dgm:spPr/>
    </dgm:pt>
    <dgm:pt modelId="{B4F85D4C-0B9A-D048-8892-79421D8D34EC}" type="pres">
      <dgm:prSet presAssocID="{7A042A28-FD5B-7D49-9258-ECFF8140E553}" presName="horzTwo" presStyleCnt="0"/>
      <dgm:spPr/>
    </dgm:pt>
    <dgm:pt modelId="{CA6E44DF-A82E-A342-9B49-FB58FEEBB9E8}" type="pres">
      <dgm:prSet presAssocID="{16A17E9A-BC8F-C040-A43A-FCAEE25B7CB3}" presName="vertThree" presStyleCnt="0"/>
      <dgm:spPr/>
    </dgm:pt>
    <dgm:pt modelId="{41A66DEF-B48A-F442-8F95-BF43FF84258B}" type="pres">
      <dgm:prSet presAssocID="{16A17E9A-BC8F-C040-A43A-FCAEE25B7CB3}" presName="txThree" presStyleLbl="node3" presStyleIdx="1" presStyleCnt="2">
        <dgm:presLayoutVars>
          <dgm:chPref val="3"/>
        </dgm:presLayoutVars>
      </dgm:prSet>
      <dgm:spPr/>
    </dgm:pt>
    <dgm:pt modelId="{08B6817C-2A1E-2747-A440-F28069D61D76}" type="pres">
      <dgm:prSet presAssocID="{16A17E9A-BC8F-C040-A43A-FCAEE25B7CB3}" presName="horzThree" presStyleCnt="0"/>
      <dgm:spPr/>
    </dgm:pt>
  </dgm:ptLst>
  <dgm:cxnLst>
    <dgm:cxn modelId="{A9A8746A-DE0B-1B43-98A5-EDA61C136413}" type="presOf" srcId="{280E98A4-0DBF-064C-8647-E7365FD173E2}" destId="{51B7B495-058C-0F4F-884E-8670941DCF64}" srcOrd="0" destOrd="0" presId="urn:microsoft.com/office/officeart/2005/8/layout/hierarchy4"/>
    <dgm:cxn modelId="{52227572-0372-E648-8F2F-4BFD4C0A6794}" type="presOf" srcId="{CFD0F87D-85A6-7945-B722-DA750F3D53F2}" destId="{B01240EC-8CBF-C246-A08B-59AE83AC0A50}" srcOrd="0" destOrd="0" presId="urn:microsoft.com/office/officeart/2005/8/layout/hierarchy4"/>
    <dgm:cxn modelId="{003AC977-9AF6-3C41-AFFB-C3ACAC938D25}" srcId="{CFD0F87D-85A6-7945-B722-DA750F3D53F2}" destId="{5E20D7D8-621B-2941-8BB1-78A1EBBBB834}" srcOrd="0" destOrd="0" parTransId="{23992657-1B83-5C4C-82AD-296FF3C46A13}" sibTransId="{8313A1A7-48ED-6646-99A0-2CEB885EA416}"/>
    <dgm:cxn modelId="{1F3E158E-56D0-FC46-9130-CD8AFF6228E2}" type="presOf" srcId="{5E20D7D8-621B-2941-8BB1-78A1EBBBB834}" destId="{A3590887-8460-0C48-A0A0-2A1EDD94660B}" srcOrd="0" destOrd="0" presId="urn:microsoft.com/office/officeart/2005/8/layout/hierarchy4"/>
    <dgm:cxn modelId="{CD7B94AB-1D88-854D-BAC9-584DE47FB3A5}" srcId="{E45333A5-96F7-B741-8D50-AA4E58A3B7BB}" destId="{280E98A4-0DBF-064C-8647-E7365FD173E2}" srcOrd="0" destOrd="0" parTransId="{6934FAF8-81FB-2F43-B7B0-7D36D55E59AF}" sibTransId="{10F1099D-98E7-274B-B922-7FCFE1905179}"/>
    <dgm:cxn modelId="{6868C5B8-0764-5C40-8099-351513C627E4}" srcId="{7A042A28-FD5B-7D49-9258-ECFF8140E553}" destId="{16A17E9A-BC8F-C040-A43A-FCAEE25B7CB3}" srcOrd="0" destOrd="0" parTransId="{193373D8-42AD-1746-92B3-EE163875E7A1}" sibTransId="{C56E3779-4F5E-844F-B83A-8D5A92532896}"/>
    <dgm:cxn modelId="{88CE46BA-D3BC-1B48-B3AA-FD72AE70B395}" srcId="{5E20D7D8-621B-2941-8BB1-78A1EBBBB834}" destId="{E45333A5-96F7-B741-8D50-AA4E58A3B7BB}" srcOrd="0" destOrd="0" parTransId="{FE51FDB7-E377-964D-8BF2-C187702630F7}" sibTransId="{59D1718C-9C6D-A74F-A21E-439E8B8E3908}"/>
    <dgm:cxn modelId="{F15956C0-3CD7-C04F-9730-74EF3213CE98}" type="presOf" srcId="{7A042A28-FD5B-7D49-9258-ECFF8140E553}" destId="{6121A3EB-BF89-4145-9FD6-B017B6506600}" srcOrd="0" destOrd="0" presId="urn:microsoft.com/office/officeart/2005/8/layout/hierarchy4"/>
    <dgm:cxn modelId="{0CF958C6-9F5B-F648-AAE7-F11006B28FC9}" type="presOf" srcId="{E45333A5-96F7-B741-8D50-AA4E58A3B7BB}" destId="{9E0925B0-5C6D-B84A-914C-165BE8730FC1}" srcOrd="0" destOrd="0" presId="urn:microsoft.com/office/officeart/2005/8/layout/hierarchy4"/>
    <dgm:cxn modelId="{876C3AC8-B194-1047-873E-E3534E5104F2}" srcId="{5E20D7D8-621B-2941-8BB1-78A1EBBBB834}" destId="{7A042A28-FD5B-7D49-9258-ECFF8140E553}" srcOrd="1" destOrd="0" parTransId="{A9A3CD75-BD41-DC4D-9EFC-5CDD3FB86776}" sibTransId="{BC5310A7-6C51-634D-A28D-63F2BC2405C6}"/>
    <dgm:cxn modelId="{9AF485E8-E911-AA45-B253-A5D06CB3D9BD}" type="presOf" srcId="{16A17E9A-BC8F-C040-A43A-FCAEE25B7CB3}" destId="{41A66DEF-B48A-F442-8F95-BF43FF84258B}" srcOrd="0" destOrd="0" presId="urn:microsoft.com/office/officeart/2005/8/layout/hierarchy4"/>
    <dgm:cxn modelId="{1AAF73C8-0CBB-534C-88B3-56559CF2ED0D}" type="presParOf" srcId="{B01240EC-8CBF-C246-A08B-59AE83AC0A50}" destId="{ABD99824-40A6-564D-87B9-A76515A007B8}" srcOrd="0" destOrd="0" presId="urn:microsoft.com/office/officeart/2005/8/layout/hierarchy4"/>
    <dgm:cxn modelId="{851EA254-947B-C241-A405-671993CCA10A}" type="presParOf" srcId="{ABD99824-40A6-564D-87B9-A76515A007B8}" destId="{A3590887-8460-0C48-A0A0-2A1EDD94660B}" srcOrd="0" destOrd="0" presId="urn:microsoft.com/office/officeart/2005/8/layout/hierarchy4"/>
    <dgm:cxn modelId="{C4DE5C93-5268-5842-8D83-B6BEBC82A858}" type="presParOf" srcId="{ABD99824-40A6-564D-87B9-A76515A007B8}" destId="{44319D2F-FBE9-354C-AF9B-C3E89D9A3B32}" srcOrd="1" destOrd="0" presId="urn:microsoft.com/office/officeart/2005/8/layout/hierarchy4"/>
    <dgm:cxn modelId="{4CDA841D-F7BA-794C-831A-53095E21EC3A}" type="presParOf" srcId="{ABD99824-40A6-564D-87B9-A76515A007B8}" destId="{9BC31263-F184-2F45-91FE-2F7B5766EB1B}" srcOrd="2" destOrd="0" presId="urn:microsoft.com/office/officeart/2005/8/layout/hierarchy4"/>
    <dgm:cxn modelId="{BA410830-66AB-5945-AD04-6B2A233EC3AB}" type="presParOf" srcId="{9BC31263-F184-2F45-91FE-2F7B5766EB1B}" destId="{177C4B17-1E31-B641-86E4-2F15586F7A9F}" srcOrd="0" destOrd="0" presId="urn:microsoft.com/office/officeart/2005/8/layout/hierarchy4"/>
    <dgm:cxn modelId="{439ABA77-4206-524D-85FE-6BD9189F7D06}" type="presParOf" srcId="{177C4B17-1E31-B641-86E4-2F15586F7A9F}" destId="{9E0925B0-5C6D-B84A-914C-165BE8730FC1}" srcOrd="0" destOrd="0" presId="urn:microsoft.com/office/officeart/2005/8/layout/hierarchy4"/>
    <dgm:cxn modelId="{67F1FDD2-4C9A-194A-B565-E52DDFF18AAA}" type="presParOf" srcId="{177C4B17-1E31-B641-86E4-2F15586F7A9F}" destId="{8A7B1406-1C74-CB48-B22F-EEED0EC79455}" srcOrd="1" destOrd="0" presId="urn:microsoft.com/office/officeart/2005/8/layout/hierarchy4"/>
    <dgm:cxn modelId="{534A47B7-BCF8-4D4F-ACFB-600B6AC27673}" type="presParOf" srcId="{177C4B17-1E31-B641-86E4-2F15586F7A9F}" destId="{4867C315-48E9-DF47-BACF-4E3BDF37AB29}" srcOrd="2" destOrd="0" presId="urn:microsoft.com/office/officeart/2005/8/layout/hierarchy4"/>
    <dgm:cxn modelId="{F500CE1E-AADE-6B4D-90F9-DFE2A82C8327}" type="presParOf" srcId="{4867C315-48E9-DF47-BACF-4E3BDF37AB29}" destId="{0ACFE78C-98D8-024F-BA6E-B261B3BFEEC4}" srcOrd="0" destOrd="0" presId="urn:microsoft.com/office/officeart/2005/8/layout/hierarchy4"/>
    <dgm:cxn modelId="{444D98B3-4414-3C4B-A7EA-EB100D7C5DC4}" type="presParOf" srcId="{0ACFE78C-98D8-024F-BA6E-B261B3BFEEC4}" destId="{51B7B495-058C-0F4F-884E-8670941DCF64}" srcOrd="0" destOrd="0" presId="urn:microsoft.com/office/officeart/2005/8/layout/hierarchy4"/>
    <dgm:cxn modelId="{5EF27A3E-C31F-BA4B-BD12-0C01D4C6BCF3}" type="presParOf" srcId="{0ACFE78C-98D8-024F-BA6E-B261B3BFEEC4}" destId="{46EDFE5F-3796-0F40-854D-30E9FDF46ED3}" srcOrd="1" destOrd="0" presId="urn:microsoft.com/office/officeart/2005/8/layout/hierarchy4"/>
    <dgm:cxn modelId="{E5CCA0B2-C8BE-3D44-9A10-49BC8ED22EF8}" type="presParOf" srcId="{9BC31263-F184-2F45-91FE-2F7B5766EB1B}" destId="{7E4FA0DC-E40C-A845-8C04-8D774EB3686A}" srcOrd="1" destOrd="0" presId="urn:microsoft.com/office/officeart/2005/8/layout/hierarchy4"/>
    <dgm:cxn modelId="{F3B2BCAC-67C5-E04D-951D-7CED7A573624}" type="presParOf" srcId="{9BC31263-F184-2F45-91FE-2F7B5766EB1B}" destId="{C6BF7D6E-A03D-F549-BC71-7DFD209703B6}" srcOrd="2" destOrd="0" presId="urn:microsoft.com/office/officeart/2005/8/layout/hierarchy4"/>
    <dgm:cxn modelId="{7958D1E3-8026-164C-8244-2BA7EEDE994A}" type="presParOf" srcId="{C6BF7D6E-A03D-F549-BC71-7DFD209703B6}" destId="{6121A3EB-BF89-4145-9FD6-B017B6506600}" srcOrd="0" destOrd="0" presId="urn:microsoft.com/office/officeart/2005/8/layout/hierarchy4"/>
    <dgm:cxn modelId="{F333BB15-512C-B44C-A920-A4C3D1C2217E}" type="presParOf" srcId="{C6BF7D6E-A03D-F549-BC71-7DFD209703B6}" destId="{8479D616-5858-0946-ACD3-C355A54C41E9}" srcOrd="1" destOrd="0" presId="urn:microsoft.com/office/officeart/2005/8/layout/hierarchy4"/>
    <dgm:cxn modelId="{F6EDD0FC-2949-E54B-88B2-1A3659E0BD58}" type="presParOf" srcId="{C6BF7D6E-A03D-F549-BC71-7DFD209703B6}" destId="{B4F85D4C-0B9A-D048-8892-79421D8D34EC}" srcOrd="2" destOrd="0" presId="urn:microsoft.com/office/officeart/2005/8/layout/hierarchy4"/>
    <dgm:cxn modelId="{8BDE57BB-1344-B341-B072-62581B25289C}" type="presParOf" srcId="{B4F85D4C-0B9A-D048-8892-79421D8D34EC}" destId="{CA6E44DF-A82E-A342-9B49-FB58FEEBB9E8}" srcOrd="0" destOrd="0" presId="urn:microsoft.com/office/officeart/2005/8/layout/hierarchy4"/>
    <dgm:cxn modelId="{10B6D45C-52D9-154D-A64A-8D5BA29BFBE1}" type="presParOf" srcId="{CA6E44DF-A82E-A342-9B49-FB58FEEBB9E8}" destId="{41A66DEF-B48A-F442-8F95-BF43FF84258B}" srcOrd="0" destOrd="0" presId="urn:microsoft.com/office/officeart/2005/8/layout/hierarchy4"/>
    <dgm:cxn modelId="{D9281A46-D6E4-9447-94C2-ACA8997EF943}" type="presParOf" srcId="{CA6E44DF-A82E-A342-9B49-FB58FEEBB9E8}" destId="{08B6817C-2A1E-2747-A440-F28069D61D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EOP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„EOP“ 2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MAP: Praktikumsbericht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Eignungs- und Orientierungspraktikum (5-wöchig) 5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52046" custLinFactNeighborX="31009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1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F9F0227F-A903-9643-A41A-5456FE423030}" type="pres">
      <dgm:prSet presAssocID="{F84D707D-F090-0E47-81E7-77268A982A66}" presName="horzTwo" presStyleCnt="0"/>
      <dgm:spPr/>
    </dgm:pt>
  </dgm:ptLst>
  <dgm:cxnLst>
    <dgm:cxn modelId="{73D0D118-5167-9D4F-9539-2D5EFBF9D23A}" type="presOf" srcId="{F84D707D-F090-0E47-81E7-77268A982A66}" destId="{90145DF1-740D-194C-BEDE-862E732AD3E8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3BF6B763-B7C6-084F-8402-DCA7366672C7}" type="presOf" srcId="{73514701-5E64-0E49-BE10-4D393E695DB9}" destId="{84513388-FCE1-9744-A9F5-96CAF1A47ED6}" srcOrd="0" destOrd="0" presId="urn:microsoft.com/office/officeart/2005/8/layout/hierarchy4"/>
    <dgm:cxn modelId="{E7FD4098-5644-5D4F-A498-D9882668E174}" type="presOf" srcId="{CA4CA375-0182-864B-9368-3A252F654BEC}" destId="{95509CA5-0E4B-B144-B12D-DC70F1C2E236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8FEB8ED6-3DC5-1A43-BB8C-15BC754E3816}" type="presOf" srcId="{ED697B2C-526F-E344-ACB7-7E34C7C7E716}" destId="{AC4529DF-2814-1A49-BEA3-E44064D86E2E}" srcOrd="0" destOrd="0" presId="urn:microsoft.com/office/officeart/2005/8/layout/hierarchy4"/>
    <dgm:cxn modelId="{CEEFDFDB-C8C5-8842-AE10-F9F22937C428}" type="presOf" srcId="{281BF05F-A51C-4B4D-9128-A8B68588D8C1}" destId="{3708E925-2915-964C-B6BA-C71DABD0708C}" srcOrd="0" destOrd="0" presId="urn:microsoft.com/office/officeart/2005/8/layout/hierarchy4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550677A5-DB59-F84A-8BFE-CFC0F75CC019}" type="presParOf" srcId="{84513388-FCE1-9744-A9F5-96CAF1A47ED6}" destId="{3D7CB85A-A428-A24C-A4B7-C49A579B5390}" srcOrd="0" destOrd="0" presId="urn:microsoft.com/office/officeart/2005/8/layout/hierarchy4"/>
    <dgm:cxn modelId="{87752CF3-C9C3-6848-984A-5FEA02041724}" type="presParOf" srcId="{3D7CB85A-A428-A24C-A4B7-C49A579B5390}" destId="{3708E925-2915-964C-B6BA-C71DABD0708C}" srcOrd="0" destOrd="0" presId="urn:microsoft.com/office/officeart/2005/8/layout/hierarchy4"/>
    <dgm:cxn modelId="{5F3FC002-58C2-DF42-9EE9-C27A941743B5}" type="presParOf" srcId="{3D7CB85A-A428-A24C-A4B7-C49A579B5390}" destId="{8B542B79-2BB0-3D44-AD47-F435C89AF9BA}" srcOrd="1" destOrd="0" presId="urn:microsoft.com/office/officeart/2005/8/layout/hierarchy4"/>
    <dgm:cxn modelId="{A4528B8A-EAE5-CA49-84A6-456CF9DA12FE}" type="presParOf" srcId="{3D7CB85A-A428-A24C-A4B7-C49A579B5390}" destId="{AF918FA8-2CF0-B04B-869D-DFEA54BAD243}" srcOrd="2" destOrd="0" presId="urn:microsoft.com/office/officeart/2005/8/layout/hierarchy4"/>
    <dgm:cxn modelId="{30F4CCF0-FE61-A541-8653-335F92002E90}" type="presParOf" srcId="{AF918FA8-2CF0-B04B-869D-DFEA54BAD243}" destId="{BF9AE57F-A5D3-A148-893B-71407BDB79A6}" srcOrd="0" destOrd="0" presId="urn:microsoft.com/office/officeart/2005/8/layout/hierarchy4"/>
    <dgm:cxn modelId="{11231BD7-C264-574F-8948-D05B1EEBE6C3}" type="presParOf" srcId="{BF9AE57F-A5D3-A148-893B-71407BDB79A6}" destId="{95509CA5-0E4B-B144-B12D-DC70F1C2E236}" srcOrd="0" destOrd="0" presId="urn:microsoft.com/office/officeart/2005/8/layout/hierarchy4"/>
    <dgm:cxn modelId="{9C7EF73E-15BD-A84F-99CC-513C8B3B76E9}" type="presParOf" srcId="{BF9AE57F-A5D3-A148-893B-71407BDB79A6}" destId="{0C48A42F-F568-DA45-8EC5-36AC5AE91DDD}" srcOrd="1" destOrd="0" presId="urn:microsoft.com/office/officeart/2005/8/layout/hierarchy4"/>
    <dgm:cxn modelId="{5E6A8165-AF38-2149-8B01-121A8B28395A}" type="presParOf" srcId="{BF9AE57F-A5D3-A148-893B-71407BDB79A6}" destId="{E77C5944-8365-9A49-97AE-FB3DB78BBC05}" srcOrd="2" destOrd="0" presId="urn:microsoft.com/office/officeart/2005/8/layout/hierarchy4"/>
    <dgm:cxn modelId="{211B3D7F-FAC6-8C47-847C-2EB83A47D0F6}" type="presParOf" srcId="{E77C5944-8365-9A49-97AE-FB3DB78BBC05}" destId="{CCB904D3-8C77-544A-A72F-25B9B50EE27B}" srcOrd="0" destOrd="0" presId="urn:microsoft.com/office/officeart/2005/8/layout/hierarchy4"/>
    <dgm:cxn modelId="{1E3A3D21-08FF-F148-97E0-8B682421DBA8}" type="presParOf" srcId="{CCB904D3-8C77-544A-A72F-25B9B50EE27B}" destId="{AC4529DF-2814-1A49-BEA3-E44064D86E2E}" srcOrd="0" destOrd="0" presId="urn:microsoft.com/office/officeart/2005/8/layout/hierarchy4"/>
    <dgm:cxn modelId="{F6484B7F-299B-4A44-988B-5EB3F8BB3C57}" type="presParOf" srcId="{CCB904D3-8C77-544A-A72F-25B9B50EE27B}" destId="{F3581329-7A4C-2148-A326-64CCBB8A9184}" srcOrd="1" destOrd="0" presId="urn:microsoft.com/office/officeart/2005/8/layout/hierarchy4"/>
    <dgm:cxn modelId="{06CFD734-4222-784F-B9F1-B596F974FAC7}" type="presParOf" srcId="{AF918FA8-2CF0-B04B-869D-DFEA54BAD243}" destId="{C2D7B158-9861-8A4E-B87A-CD87C5CD38D9}" srcOrd="1" destOrd="0" presId="urn:microsoft.com/office/officeart/2005/8/layout/hierarchy4"/>
    <dgm:cxn modelId="{6FF75A1F-2D85-E643-B888-EAB379156E3A}" type="presParOf" srcId="{AF918FA8-2CF0-B04B-869D-DFEA54BAD243}" destId="{707A58E6-E512-7940-A069-6C2CE191255B}" srcOrd="2" destOrd="0" presId="urn:microsoft.com/office/officeart/2005/8/layout/hierarchy4"/>
    <dgm:cxn modelId="{FE56A2F0-C66D-2848-AD13-9206847C8634}" type="presParOf" srcId="{707A58E6-E512-7940-A069-6C2CE191255B}" destId="{90145DF1-740D-194C-BEDE-862E732AD3E8}" srcOrd="0" destOrd="0" presId="urn:microsoft.com/office/officeart/2005/8/layout/hierarchy4"/>
    <dgm:cxn modelId="{7AF38B19-57FE-1840-8646-4410E1B580E7}" type="presParOf" srcId="{707A58E6-E512-7940-A069-6C2CE191255B}" destId="{F9F0227F-A903-9643-A41A-5456FE4230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BFP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„BFP“ 1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Praktikumsbericht (Studienleistung)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Berufsfeldpraktikum (4-wöchig) 5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48244" custLinFactNeighborX="16294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1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F9F0227F-A903-9643-A41A-5456FE423030}" type="pres">
      <dgm:prSet presAssocID="{F84D707D-F090-0E47-81E7-77268A982A66}" presName="horzTwo" presStyleCnt="0"/>
      <dgm:spPr/>
    </dgm:pt>
  </dgm:ptLst>
  <dgm:cxnLst>
    <dgm:cxn modelId="{7D34B609-80A3-8243-8639-2684A0758FC1}" type="presOf" srcId="{F84D707D-F090-0E47-81E7-77268A982A66}" destId="{90145DF1-740D-194C-BEDE-862E732AD3E8}" srcOrd="0" destOrd="0" presId="urn:microsoft.com/office/officeart/2005/8/layout/hierarchy4"/>
    <dgm:cxn modelId="{3950D63D-8273-A64D-AEEC-14D0D6D4601E}" type="presOf" srcId="{281BF05F-A51C-4B4D-9128-A8B68588D8C1}" destId="{3708E925-2915-964C-B6BA-C71DABD0708C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97D97654-7013-DF46-9BB5-9110444C700F}" type="presOf" srcId="{ED697B2C-526F-E344-ACB7-7E34C7C7E716}" destId="{AC4529DF-2814-1A49-BEA3-E44064D86E2E}" srcOrd="0" destOrd="0" presId="urn:microsoft.com/office/officeart/2005/8/layout/hierarchy4"/>
    <dgm:cxn modelId="{30CD5859-760A-2A44-9AA6-D0B500AA32C1}" type="presOf" srcId="{73514701-5E64-0E49-BE10-4D393E695DB9}" destId="{84513388-FCE1-9744-A9F5-96CAF1A47ED6}" srcOrd="0" destOrd="0" presId="urn:microsoft.com/office/officeart/2005/8/layout/hierarchy4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7A5AAF77-C668-154A-B781-A4B6D445DCC1}" type="presOf" srcId="{CA4CA375-0182-864B-9368-3A252F654BEC}" destId="{95509CA5-0E4B-B144-B12D-DC70F1C2E236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9CABFEEC-C522-3745-9E93-FF44376F8578}" type="presParOf" srcId="{84513388-FCE1-9744-A9F5-96CAF1A47ED6}" destId="{3D7CB85A-A428-A24C-A4B7-C49A579B5390}" srcOrd="0" destOrd="0" presId="urn:microsoft.com/office/officeart/2005/8/layout/hierarchy4"/>
    <dgm:cxn modelId="{B05E5A3A-1771-FD49-B527-05EE2BB2B9AE}" type="presParOf" srcId="{3D7CB85A-A428-A24C-A4B7-C49A579B5390}" destId="{3708E925-2915-964C-B6BA-C71DABD0708C}" srcOrd="0" destOrd="0" presId="urn:microsoft.com/office/officeart/2005/8/layout/hierarchy4"/>
    <dgm:cxn modelId="{37DD9C0F-2D2D-0D48-B845-FF2F12B0BA37}" type="presParOf" srcId="{3D7CB85A-A428-A24C-A4B7-C49A579B5390}" destId="{8B542B79-2BB0-3D44-AD47-F435C89AF9BA}" srcOrd="1" destOrd="0" presId="urn:microsoft.com/office/officeart/2005/8/layout/hierarchy4"/>
    <dgm:cxn modelId="{BCF2D95A-6D6F-1641-AB67-CE141017D0F3}" type="presParOf" srcId="{3D7CB85A-A428-A24C-A4B7-C49A579B5390}" destId="{AF918FA8-2CF0-B04B-869D-DFEA54BAD243}" srcOrd="2" destOrd="0" presId="urn:microsoft.com/office/officeart/2005/8/layout/hierarchy4"/>
    <dgm:cxn modelId="{7B5B0873-F53E-F14B-BB6A-8CF2E78C9DC6}" type="presParOf" srcId="{AF918FA8-2CF0-B04B-869D-DFEA54BAD243}" destId="{BF9AE57F-A5D3-A148-893B-71407BDB79A6}" srcOrd="0" destOrd="0" presId="urn:microsoft.com/office/officeart/2005/8/layout/hierarchy4"/>
    <dgm:cxn modelId="{A57CAB60-C65F-5749-BD71-70E241518383}" type="presParOf" srcId="{BF9AE57F-A5D3-A148-893B-71407BDB79A6}" destId="{95509CA5-0E4B-B144-B12D-DC70F1C2E236}" srcOrd="0" destOrd="0" presId="urn:microsoft.com/office/officeart/2005/8/layout/hierarchy4"/>
    <dgm:cxn modelId="{76A7412D-3333-9843-B9C7-A6271C6D526F}" type="presParOf" srcId="{BF9AE57F-A5D3-A148-893B-71407BDB79A6}" destId="{0C48A42F-F568-DA45-8EC5-36AC5AE91DDD}" srcOrd="1" destOrd="0" presId="urn:microsoft.com/office/officeart/2005/8/layout/hierarchy4"/>
    <dgm:cxn modelId="{18918081-293E-3648-BAC0-57363F5492E7}" type="presParOf" srcId="{BF9AE57F-A5D3-A148-893B-71407BDB79A6}" destId="{E77C5944-8365-9A49-97AE-FB3DB78BBC05}" srcOrd="2" destOrd="0" presId="urn:microsoft.com/office/officeart/2005/8/layout/hierarchy4"/>
    <dgm:cxn modelId="{A4C94BBF-62B2-CE4D-B6E3-F45A928A9FA9}" type="presParOf" srcId="{E77C5944-8365-9A49-97AE-FB3DB78BBC05}" destId="{CCB904D3-8C77-544A-A72F-25B9B50EE27B}" srcOrd="0" destOrd="0" presId="urn:microsoft.com/office/officeart/2005/8/layout/hierarchy4"/>
    <dgm:cxn modelId="{2EF40B67-8B9B-2F4A-9CD9-3B451097747F}" type="presParOf" srcId="{CCB904D3-8C77-544A-A72F-25B9B50EE27B}" destId="{AC4529DF-2814-1A49-BEA3-E44064D86E2E}" srcOrd="0" destOrd="0" presId="urn:microsoft.com/office/officeart/2005/8/layout/hierarchy4"/>
    <dgm:cxn modelId="{86F585EC-49D3-C847-8F65-E40F1379A3DE}" type="presParOf" srcId="{CCB904D3-8C77-544A-A72F-25B9B50EE27B}" destId="{F3581329-7A4C-2148-A326-64CCBB8A9184}" srcOrd="1" destOrd="0" presId="urn:microsoft.com/office/officeart/2005/8/layout/hierarchy4"/>
    <dgm:cxn modelId="{B1A691B9-59EA-E34A-8004-8B6B0E6F586B}" type="presParOf" srcId="{AF918FA8-2CF0-B04B-869D-DFEA54BAD243}" destId="{C2D7B158-9861-8A4E-B87A-CD87C5CD38D9}" srcOrd="1" destOrd="0" presId="urn:microsoft.com/office/officeart/2005/8/layout/hierarchy4"/>
    <dgm:cxn modelId="{427295EF-A4C9-0943-9D30-DEB32165C2D8}" type="presParOf" srcId="{AF918FA8-2CF0-B04B-869D-DFEA54BAD243}" destId="{707A58E6-E512-7940-A069-6C2CE191255B}" srcOrd="2" destOrd="0" presId="urn:microsoft.com/office/officeart/2005/8/layout/hierarchy4"/>
    <dgm:cxn modelId="{23BB27F8-CB0F-C444-8CAF-EC248ADD8C6C}" type="presParOf" srcId="{707A58E6-E512-7940-A069-6C2CE191255B}" destId="{90145DF1-740D-194C-BEDE-862E732AD3E8}" srcOrd="0" destOrd="0" presId="urn:microsoft.com/office/officeart/2005/8/layout/hierarchy4"/>
    <dgm:cxn modelId="{EF6AC053-7BD7-F84F-8167-5AE2F7069A6C}" type="presParOf" srcId="{707A58E6-E512-7940-A069-6C2CE191255B}" destId="{F9F0227F-A903-9643-A41A-5456FE4230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FD0F87D-85A6-7945-B722-DA750F3D53F2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20D7D8-621B-2941-8BB1-78A1EBBBB834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BO/SZP</a:t>
          </a:r>
        </a:p>
      </dgm:t>
    </dgm:pt>
    <dgm:pt modelId="{23992657-1B83-5C4C-82AD-296FF3C46A13}" type="parTrans" cxnId="{003AC977-9AF6-3C41-AFFB-C3ACAC938D25}">
      <dgm:prSet/>
      <dgm:spPr/>
      <dgm:t>
        <a:bodyPr/>
        <a:lstStyle/>
        <a:p>
          <a:endParaRPr lang="de-DE"/>
        </a:p>
      </dgm:t>
    </dgm:pt>
    <dgm:pt modelId="{8313A1A7-48ED-6646-99A0-2CEB885EA416}" type="sibTrans" cxnId="{003AC977-9AF6-3C41-AFFB-C3ACAC938D25}">
      <dgm:prSet/>
      <dgm:spPr/>
      <dgm:t>
        <a:bodyPr/>
        <a:lstStyle/>
        <a:p>
          <a:endParaRPr lang="de-DE"/>
        </a:p>
      </dgm:t>
    </dgm:pt>
    <dgm:pt modelId="{E45333A5-96F7-B741-8D50-AA4E58A3B7BB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Vorlesung „Einführung in die Berufsorientierung“ 2 LP</a:t>
          </a:r>
        </a:p>
      </dgm:t>
    </dgm:pt>
    <dgm:pt modelId="{FE51FDB7-E377-964D-8BF2-C187702630F7}" type="parTrans" cxnId="{88CE46BA-D3BC-1B48-B3AA-FD72AE70B395}">
      <dgm:prSet/>
      <dgm:spPr/>
      <dgm:t>
        <a:bodyPr/>
        <a:lstStyle/>
        <a:p>
          <a:endParaRPr lang="de-DE"/>
        </a:p>
      </dgm:t>
    </dgm:pt>
    <dgm:pt modelId="{59D1718C-9C6D-A74F-A21E-439E8B8E3908}" type="sibTrans" cxnId="{88CE46BA-D3BC-1B48-B3AA-FD72AE70B395}">
      <dgm:prSet/>
      <dgm:spPr/>
      <dgm:t>
        <a:bodyPr/>
        <a:lstStyle/>
        <a:p>
          <a:endParaRPr lang="de-DE"/>
        </a:p>
      </dgm:t>
    </dgm:pt>
    <dgm:pt modelId="{280E98A4-0DBF-064C-8647-E7365FD173E2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Studienleistung</a:t>
          </a:r>
          <a:r>
            <a:rPr lang="de-DE" sz="1800" dirty="0">
              <a:solidFill>
                <a:srgbClr val="000000"/>
              </a:solidFill>
            </a:rPr>
            <a:t> </a:t>
          </a:r>
          <a:r>
            <a:rPr lang="de-DE" sz="1600" dirty="0">
              <a:solidFill>
                <a:srgbClr val="000000"/>
              </a:solidFill>
            </a:rPr>
            <a:t>(Test)</a:t>
          </a:r>
          <a:endParaRPr lang="de-DE" sz="1800" dirty="0">
            <a:solidFill>
              <a:srgbClr val="000000"/>
            </a:solidFill>
          </a:endParaRPr>
        </a:p>
      </dgm:t>
    </dgm:pt>
    <dgm:pt modelId="{6934FAF8-81FB-2F43-B7B0-7D36D55E59AF}" type="parTrans" cxnId="{CD7B94AB-1D88-854D-BAC9-584DE47FB3A5}">
      <dgm:prSet/>
      <dgm:spPr/>
      <dgm:t>
        <a:bodyPr/>
        <a:lstStyle/>
        <a:p>
          <a:endParaRPr lang="de-DE"/>
        </a:p>
      </dgm:t>
    </dgm:pt>
    <dgm:pt modelId="{10F1099D-98E7-274B-B922-7FCFE1905179}" type="sibTrans" cxnId="{CD7B94AB-1D88-854D-BAC9-584DE47FB3A5}">
      <dgm:prSet/>
      <dgm:spPr/>
      <dgm:t>
        <a:bodyPr/>
        <a:lstStyle/>
        <a:p>
          <a:endParaRPr lang="de-DE"/>
        </a:p>
      </dgm:t>
    </dgm:pt>
    <dgm:pt modelId="{7A042A28-FD5B-7D49-9258-ECFF8140E553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„Konzepte &amp; Maßnahmen d. Berufsorientierung“ 3 LP</a:t>
          </a:r>
        </a:p>
      </dgm:t>
    </dgm:pt>
    <dgm:pt modelId="{A9A3CD75-BD41-DC4D-9EFC-5CDD3FB86776}" type="parTrans" cxnId="{876C3AC8-B194-1047-873E-E3534E5104F2}">
      <dgm:prSet/>
      <dgm:spPr/>
      <dgm:t>
        <a:bodyPr/>
        <a:lstStyle/>
        <a:p>
          <a:endParaRPr lang="de-DE"/>
        </a:p>
      </dgm:t>
    </dgm:pt>
    <dgm:pt modelId="{BC5310A7-6C51-634D-A28D-63F2BC2405C6}" type="sibTrans" cxnId="{876C3AC8-B194-1047-873E-E3534E5104F2}">
      <dgm:prSet/>
      <dgm:spPr/>
      <dgm:t>
        <a:bodyPr/>
        <a:lstStyle/>
        <a:p>
          <a:endParaRPr lang="de-DE"/>
        </a:p>
      </dgm:t>
    </dgm:pt>
    <dgm:pt modelId="{16A17E9A-BC8F-C040-A43A-FCAEE25B7CB3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MAP: Hausarbeit in einem Seminar</a:t>
          </a:r>
        </a:p>
      </dgm:t>
    </dgm:pt>
    <dgm:pt modelId="{193373D8-42AD-1746-92B3-EE163875E7A1}" type="parTrans" cxnId="{6868C5B8-0764-5C40-8099-351513C627E4}">
      <dgm:prSet/>
      <dgm:spPr/>
      <dgm:t>
        <a:bodyPr/>
        <a:lstStyle/>
        <a:p>
          <a:endParaRPr lang="de-DE"/>
        </a:p>
      </dgm:t>
    </dgm:pt>
    <dgm:pt modelId="{C56E3779-4F5E-844F-B83A-8D5A92532896}" type="sibTrans" cxnId="{6868C5B8-0764-5C40-8099-351513C627E4}">
      <dgm:prSet/>
      <dgm:spPr/>
      <dgm:t>
        <a:bodyPr/>
        <a:lstStyle/>
        <a:p>
          <a:endParaRPr lang="de-DE"/>
        </a:p>
      </dgm:t>
    </dgm:pt>
    <dgm:pt modelId="{A13434FA-BF4D-E240-9825-6EF1D43DAEB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„Konzepte und Maßnahmen d. Schulsozialarbeit“  3 LP</a:t>
          </a:r>
        </a:p>
      </dgm:t>
    </dgm:pt>
    <dgm:pt modelId="{486D8D76-AB65-4E46-BF7B-4BE4012EF242}" type="parTrans" cxnId="{9369769C-8BFA-5E4A-AA8E-7D9296EE320B}">
      <dgm:prSet/>
      <dgm:spPr/>
      <dgm:t>
        <a:bodyPr/>
        <a:lstStyle/>
        <a:p>
          <a:endParaRPr lang="de-DE"/>
        </a:p>
      </dgm:t>
    </dgm:pt>
    <dgm:pt modelId="{C5DA29EA-0B8A-6143-8592-76144A8F1C73}" type="sibTrans" cxnId="{9369769C-8BFA-5E4A-AA8E-7D9296EE320B}">
      <dgm:prSet/>
      <dgm:spPr/>
      <dgm:t>
        <a:bodyPr/>
        <a:lstStyle/>
        <a:p>
          <a:endParaRPr lang="de-DE"/>
        </a:p>
      </dgm:t>
    </dgm:pt>
    <dgm:pt modelId="{5D1AA13D-314B-5040-9ADC-9DBC5DB067E2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Studienleistung in dem jeweils anderem Seminar</a:t>
          </a:r>
        </a:p>
      </dgm:t>
    </dgm:pt>
    <dgm:pt modelId="{F553EC04-6B98-F546-BBBA-F8B7354C3A7A}" type="parTrans" cxnId="{94233B52-664B-974C-94C7-FA74167A5E02}">
      <dgm:prSet/>
      <dgm:spPr/>
      <dgm:t>
        <a:bodyPr/>
        <a:lstStyle/>
        <a:p>
          <a:endParaRPr lang="de-DE"/>
        </a:p>
      </dgm:t>
    </dgm:pt>
    <dgm:pt modelId="{BA0F8E10-2481-574D-9AE0-20665BC3D59C}" type="sibTrans" cxnId="{94233B52-664B-974C-94C7-FA74167A5E02}">
      <dgm:prSet/>
      <dgm:spPr/>
      <dgm:t>
        <a:bodyPr/>
        <a:lstStyle/>
        <a:p>
          <a:endParaRPr lang="de-DE"/>
        </a:p>
      </dgm:t>
    </dgm:pt>
    <dgm:pt modelId="{B01240EC-8CBF-C246-A08B-59AE83AC0A50}" type="pres">
      <dgm:prSet presAssocID="{CFD0F87D-85A6-7945-B722-DA750F3D53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D99824-40A6-564D-87B9-A76515A007B8}" type="pres">
      <dgm:prSet presAssocID="{5E20D7D8-621B-2941-8BB1-78A1EBBBB834}" presName="vertOne" presStyleCnt="0"/>
      <dgm:spPr/>
    </dgm:pt>
    <dgm:pt modelId="{A3590887-8460-0C48-A0A0-2A1EDD94660B}" type="pres">
      <dgm:prSet presAssocID="{5E20D7D8-621B-2941-8BB1-78A1EBBBB834}" presName="txOne" presStyleLbl="node0" presStyleIdx="0" presStyleCnt="1" custScaleY="63074" custLinFactNeighborX="12832" custLinFactNeighborY="-31880">
        <dgm:presLayoutVars>
          <dgm:chPref val="3"/>
        </dgm:presLayoutVars>
      </dgm:prSet>
      <dgm:spPr/>
    </dgm:pt>
    <dgm:pt modelId="{44319D2F-FBE9-354C-AF9B-C3E89D9A3B32}" type="pres">
      <dgm:prSet presAssocID="{5E20D7D8-621B-2941-8BB1-78A1EBBBB834}" presName="parTransOne" presStyleCnt="0"/>
      <dgm:spPr/>
    </dgm:pt>
    <dgm:pt modelId="{9BC31263-F184-2F45-91FE-2F7B5766EB1B}" type="pres">
      <dgm:prSet presAssocID="{5E20D7D8-621B-2941-8BB1-78A1EBBBB834}" presName="horzOne" presStyleCnt="0"/>
      <dgm:spPr/>
    </dgm:pt>
    <dgm:pt modelId="{177C4B17-1E31-B641-86E4-2F15586F7A9F}" type="pres">
      <dgm:prSet presAssocID="{E45333A5-96F7-B741-8D50-AA4E58A3B7BB}" presName="vertTwo" presStyleCnt="0"/>
      <dgm:spPr/>
    </dgm:pt>
    <dgm:pt modelId="{9E0925B0-5C6D-B84A-914C-165BE8730FC1}" type="pres">
      <dgm:prSet presAssocID="{E45333A5-96F7-B741-8D50-AA4E58A3B7BB}" presName="txTwo" presStyleLbl="node2" presStyleIdx="0" presStyleCnt="3">
        <dgm:presLayoutVars>
          <dgm:chPref val="3"/>
        </dgm:presLayoutVars>
      </dgm:prSet>
      <dgm:spPr/>
    </dgm:pt>
    <dgm:pt modelId="{8A7B1406-1C74-CB48-B22F-EEED0EC79455}" type="pres">
      <dgm:prSet presAssocID="{E45333A5-96F7-B741-8D50-AA4E58A3B7BB}" presName="parTransTwo" presStyleCnt="0"/>
      <dgm:spPr/>
    </dgm:pt>
    <dgm:pt modelId="{4867C315-48E9-DF47-BACF-4E3BDF37AB29}" type="pres">
      <dgm:prSet presAssocID="{E45333A5-96F7-B741-8D50-AA4E58A3B7BB}" presName="horzTwo" presStyleCnt="0"/>
      <dgm:spPr/>
    </dgm:pt>
    <dgm:pt modelId="{0ACFE78C-98D8-024F-BA6E-B261B3BFEEC4}" type="pres">
      <dgm:prSet presAssocID="{280E98A4-0DBF-064C-8647-E7365FD173E2}" presName="vertThree" presStyleCnt="0"/>
      <dgm:spPr/>
    </dgm:pt>
    <dgm:pt modelId="{51B7B495-058C-0F4F-884E-8670941DCF64}" type="pres">
      <dgm:prSet presAssocID="{280E98A4-0DBF-064C-8647-E7365FD173E2}" presName="txThree" presStyleLbl="node3" presStyleIdx="0" presStyleCnt="3">
        <dgm:presLayoutVars>
          <dgm:chPref val="3"/>
        </dgm:presLayoutVars>
      </dgm:prSet>
      <dgm:spPr/>
    </dgm:pt>
    <dgm:pt modelId="{46EDFE5F-3796-0F40-854D-30E9FDF46ED3}" type="pres">
      <dgm:prSet presAssocID="{280E98A4-0DBF-064C-8647-E7365FD173E2}" presName="horzThree" presStyleCnt="0"/>
      <dgm:spPr/>
    </dgm:pt>
    <dgm:pt modelId="{7E4FA0DC-E40C-A845-8C04-8D774EB3686A}" type="pres">
      <dgm:prSet presAssocID="{59D1718C-9C6D-A74F-A21E-439E8B8E3908}" presName="sibSpaceTwo" presStyleCnt="0"/>
      <dgm:spPr/>
    </dgm:pt>
    <dgm:pt modelId="{C6BF7D6E-A03D-F549-BC71-7DFD209703B6}" type="pres">
      <dgm:prSet presAssocID="{7A042A28-FD5B-7D49-9258-ECFF8140E553}" presName="vertTwo" presStyleCnt="0"/>
      <dgm:spPr/>
    </dgm:pt>
    <dgm:pt modelId="{6121A3EB-BF89-4145-9FD6-B017B6506600}" type="pres">
      <dgm:prSet presAssocID="{7A042A28-FD5B-7D49-9258-ECFF8140E553}" presName="txTwo" presStyleLbl="node2" presStyleIdx="1" presStyleCnt="3">
        <dgm:presLayoutVars>
          <dgm:chPref val="3"/>
        </dgm:presLayoutVars>
      </dgm:prSet>
      <dgm:spPr/>
    </dgm:pt>
    <dgm:pt modelId="{8479D616-5858-0946-ACD3-C355A54C41E9}" type="pres">
      <dgm:prSet presAssocID="{7A042A28-FD5B-7D49-9258-ECFF8140E553}" presName="parTransTwo" presStyleCnt="0"/>
      <dgm:spPr/>
    </dgm:pt>
    <dgm:pt modelId="{B4F85D4C-0B9A-D048-8892-79421D8D34EC}" type="pres">
      <dgm:prSet presAssocID="{7A042A28-FD5B-7D49-9258-ECFF8140E553}" presName="horzTwo" presStyleCnt="0"/>
      <dgm:spPr/>
    </dgm:pt>
    <dgm:pt modelId="{CA6E44DF-A82E-A342-9B49-FB58FEEBB9E8}" type="pres">
      <dgm:prSet presAssocID="{16A17E9A-BC8F-C040-A43A-FCAEE25B7CB3}" presName="vertThree" presStyleCnt="0"/>
      <dgm:spPr/>
    </dgm:pt>
    <dgm:pt modelId="{41A66DEF-B48A-F442-8F95-BF43FF84258B}" type="pres">
      <dgm:prSet presAssocID="{16A17E9A-BC8F-C040-A43A-FCAEE25B7CB3}" presName="txThree" presStyleLbl="node3" presStyleIdx="1" presStyleCnt="3">
        <dgm:presLayoutVars>
          <dgm:chPref val="3"/>
        </dgm:presLayoutVars>
      </dgm:prSet>
      <dgm:spPr/>
    </dgm:pt>
    <dgm:pt modelId="{08B6817C-2A1E-2747-A440-F28069D61D76}" type="pres">
      <dgm:prSet presAssocID="{16A17E9A-BC8F-C040-A43A-FCAEE25B7CB3}" presName="horzThree" presStyleCnt="0"/>
      <dgm:spPr/>
    </dgm:pt>
    <dgm:pt modelId="{0C84DEC7-B7E7-DD4A-8E9F-5E897E60D76D}" type="pres">
      <dgm:prSet presAssocID="{BC5310A7-6C51-634D-A28D-63F2BC2405C6}" presName="sibSpaceTwo" presStyleCnt="0"/>
      <dgm:spPr/>
    </dgm:pt>
    <dgm:pt modelId="{2CA6D28A-A392-A74A-95A6-03CB904990BB}" type="pres">
      <dgm:prSet presAssocID="{A13434FA-BF4D-E240-9825-6EF1D43DAEB6}" presName="vertTwo" presStyleCnt="0"/>
      <dgm:spPr/>
    </dgm:pt>
    <dgm:pt modelId="{2B4D0189-E13F-3A48-8279-430F8B8A4D73}" type="pres">
      <dgm:prSet presAssocID="{A13434FA-BF4D-E240-9825-6EF1D43DAEB6}" presName="txTwo" presStyleLbl="node2" presStyleIdx="2" presStyleCnt="3">
        <dgm:presLayoutVars>
          <dgm:chPref val="3"/>
        </dgm:presLayoutVars>
      </dgm:prSet>
      <dgm:spPr/>
    </dgm:pt>
    <dgm:pt modelId="{2C9F7541-8D31-2541-8924-D3CE158E0271}" type="pres">
      <dgm:prSet presAssocID="{A13434FA-BF4D-E240-9825-6EF1D43DAEB6}" presName="parTransTwo" presStyleCnt="0"/>
      <dgm:spPr/>
    </dgm:pt>
    <dgm:pt modelId="{01F9889A-1548-5A42-B309-178F334BB2D2}" type="pres">
      <dgm:prSet presAssocID="{A13434FA-BF4D-E240-9825-6EF1D43DAEB6}" presName="horzTwo" presStyleCnt="0"/>
      <dgm:spPr/>
    </dgm:pt>
    <dgm:pt modelId="{B647418B-BED1-6442-8E3D-70EEFFFEDEB5}" type="pres">
      <dgm:prSet presAssocID="{5D1AA13D-314B-5040-9ADC-9DBC5DB067E2}" presName="vertThree" presStyleCnt="0"/>
      <dgm:spPr/>
    </dgm:pt>
    <dgm:pt modelId="{637324EE-5ABA-E548-96AC-651596AFAC32}" type="pres">
      <dgm:prSet presAssocID="{5D1AA13D-314B-5040-9ADC-9DBC5DB067E2}" presName="txThree" presStyleLbl="node3" presStyleIdx="2" presStyleCnt="3">
        <dgm:presLayoutVars>
          <dgm:chPref val="3"/>
        </dgm:presLayoutVars>
      </dgm:prSet>
      <dgm:spPr/>
    </dgm:pt>
    <dgm:pt modelId="{4374E2F4-42E8-CD47-8DE2-10F921C137F1}" type="pres">
      <dgm:prSet presAssocID="{5D1AA13D-314B-5040-9ADC-9DBC5DB067E2}" presName="horzThree" presStyleCnt="0"/>
      <dgm:spPr/>
    </dgm:pt>
  </dgm:ptLst>
  <dgm:cxnLst>
    <dgm:cxn modelId="{FE19A330-20DF-314C-9BA2-36DCA32C51DA}" type="presOf" srcId="{16A17E9A-BC8F-C040-A43A-FCAEE25B7CB3}" destId="{41A66DEF-B48A-F442-8F95-BF43FF84258B}" srcOrd="0" destOrd="0" presId="urn:microsoft.com/office/officeart/2005/8/layout/hierarchy4"/>
    <dgm:cxn modelId="{44D0B33E-6909-9941-999F-09DE0DF208E7}" type="presOf" srcId="{CFD0F87D-85A6-7945-B722-DA750F3D53F2}" destId="{B01240EC-8CBF-C246-A08B-59AE83AC0A50}" srcOrd="0" destOrd="0" presId="urn:microsoft.com/office/officeart/2005/8/layout/hierarchy4"/>
    <dgm:cxn modelId="{94233B52-664B-974C-94C7-FA74167A5E02}" srcId="{A13434FA-BF4D-E240-9825-6EF1D43DAEB6}" destId="{5D1AA13D-314B-5040-9ADC-9DBC5DB067E2}" srcOrd="0" destOrd="0" parTransId="{F553EC04-6B98-F546-BBBA-F8B7354C3A7A}" sibTransId="{BA0F8E10-2481-574D-9AE0-20665BC3D59C}"/>
    <dgm:cxn modelId="{AB6D4256-8C04-1B4F-8E14-93D2B91E0C8D}" type="presOf" srcId="{7A042A28-FD5B-7D49-9258-ECFF8140E553}" destId="{6121A3EB-BF89-4145-9FD6-B017B6506600}" srcOrd="0" destOrd="0" presId="urn:microsoft.com/office/officeart/2005/8/layout/hierarchy4"/>
    <dgm:cxn modelId="{CC4B075F-78F0-BF4C-AF27-E8068D715D7D}" type="presOf" srcId="{280E98A4-0DBF-064C-8647-E7365FD173E2}" destId="{51B7B495-058C-0F4F-884E-8670941DCF64}" srcOrd="0" destOrd="0" presId="urn:microsoft.com/office/officeart/2005/8/layout/hierarchy4"/>
    <dgm:cxn modelId="{003AC977-9AF6-3C41-AFFB-C3ACAC938D25}" srcId="{CFD0F87D-85A6-7945-B722-DA750F3D53F2}" destId="{5E20D7D8-621B-2941-8BB1-78A1EBBBB834}" srcOrd="0" destOrd="0" parTransId="{23992657-1B83-5C4C-82AD-296FF3C46A13}" sibTransId="{8313A1A7-48ED-6646-99A0-2CEB885EA416}"/>
    <dgm:cxn modelId="{F126A792-7953-384C-B52A-3BDB6D4B61AD}" type="presOf" srcId="{5D1AA13D-314B-5040-9ADC-9DBC5DB067E2}" destId="{637324EE-5ABA-E548-96AC-651596AFAC32}" srcOrd="0" destOrd="0" presId="urn:microsoft.com/office/officeart/2005/8/layout/hierarchy4"/>
    <dgm:cxn modelId="{9369769C-8BFA-5E4A-AA8E-7D9296EE320B}" srcId="{5E20D7D8-621B-2941-8BB1-78A1EBBBB834}" destId="{A13434FA-BF4D-E240-9825-6EF1D43DAEB6}" srcOrd="2" destOrd="0" parTransId="{486D8D76-AB65-4E46-BF7B-4BE4012EF242}" sibTransId="{C5DA29EA-0B8A-6143-8592-76144A8F1C73}"/>
    <dgm:cxn modelId="{C8C42CA0-84D2-4F45-954F-6F2D919C1F79}" type="presOf" srcId="{5E20D7D8-621B-2941-8BB1-78A1EBBBB834}" destId="{A3590887-8460-0C48-A0A0-2A1EDD94660B}" srcOrd="0" destOrd="0" presId="urn:microsoft.com/office/officeart/2005/8/layout/hierarchy4"/>
    <dgm:cxn modelId="{CD7B94AB-1D88-854D-BAC9-584DE47FB3A5}" srcId="{E45333A5-96F7-B741-8D50-AA4E58A3B7BB}" destId="{280E98A4-0DBF-064C-8647-E7365FD173E2}" srcOrd="0" destOrd="0" parTransId="{6934FAF8-81FB-2F43-B7B0-7D36D55E59AF}" sibTransId="{10F1099D-98E7-274B-B922-7FCFE1905179}"/>
    <dgm:cxn modelId="{C3E7C1B2-D5CD-9A4F-8D4A-5218E3853B04}" type="presOf" srcId="{E45333A5-96F7-B741-8D50-AA4E58A3B7BB}" destId="{9E0925B0-5C6D-B84A-914C-165BE8730FC1}" srcOrd="0" destOrd="0" presId="urn:microsoft.com/office/officeart/2005/8/layout/hierarchy4"/>
    <dgm:cxn modelId="{6868C5B8-0764-5C40-8099-351513C627E4}" srcId="{7A042A28-FD5B-7D49-9258-ECFF8140E553}" destId="{16A17E9A-BC8F-C040-A43A-FCAEE25B7CB3}" srcOrd="0" destOrd="0" parTransId="{193373D8-42AD-1746-92B3-EE163875E7A1}" sibTransId="{C56E3779-4F5E-844F-B83A-8D5A92532896}"/>
    <dgm:cxn modelId="{88CE46BA-D3BC-1B48-B3AA-FD72AE70B395}" srcId="{5E20D7D8-621B-2941-8BB1-78A1EBBBB834}" destId="{E45333A5-96F7-B741-8D50-AA4E58A3B7BB}" srcOrd="0" destOrd="0" parTransId="{FE51FDB7-E377-964D-8BF2-C187702630F7}" sibTransId="{59D1718C-9C6D-A74F-A21E-439E8B8E3908}"/>
    <dgm:cxn modelId="{876C3AC8-B194-1047-873E-E3534E5104F2}" srcId="{5E20D7D8-621B-2941-8BB1-78A1EBBBB834}" destId="{7A042A28-FD5B-7D49-9258-ECFF8140E553}" srcOrd="1" destOrd="0" parTransId="{A9A3CD75-BD41-DC4D-9EFC-5CDD3FB86776}" sibTransId="{BC5310A7-6C51-634D-A28D-63F2BC2405C6}"/>
    <dgm:cxn modelId="{09F13CF4-A336-CA40-BFE4-0FBA6DB643C2}" type="presOf" srcId="{A13434FA-BF4D-E240-9825-6EF1D43DAEB6}" destId="{2B4D0189-E13F-3A48-8279-430F8B8A4D73}" srcOrd="0" destOrd="0" presId="urn:microsoft.com/office/officeart/2005/8/layout/hierarchy4"/>
    <dgm:cxn modelId="{A7F2E784-6A01-F948-828C-EBF97DE051A2}" type="presParOf" srcId="{B01240EC-8CBF-C246-A08B-59AE83AC0A50}" destId="{ABD99824-40A6-564D-87B9-A76515A007B8}" srcOrd="0" destOrd="0" presId="urn:microsoft.com/office/officeart/2005/8/layout/hierarchy4"/>
    <dgm:cxn modelId="{0126CCDD-4DD1-7843-8272-2650896FEC84}" type="presParOf" srcId="{ABD99824-40A6-564D-87B9-A76515A007B8}" destId="{A3590887-8460-0C48-A0A0-2A1EDD94660B}" srcOrd="0" destOrd="0" presId="urn:microsoft.com/office/officeart/2005/8/layout/hierarchy4"/>
    <dgm:cxn modelId="{80AEFEDB-F918-E84C-B74E-26BF4BCB295F}" type="presParOf" srcId="{ABD99824-40A6-564D-87B9-A76515A007B8}" destId="{44319D2F-FBE9-354C-AF9B-C3E89D9A3B32}" srcOrd="1" destOrd="0" presId="urn:microsoft.com/office/officeart/2005/8/layout/hierarchy4"/>
    <dgm:cxn modelId="{FB60657C-4CBE-4E44-BF90-D652E0334E59}" type="presParOf" srcId="{ABD99824-40A6-564D-87B9-A76515A007B8}" destId="{9BC31263-F184-2F45-91FE-2F7B5766EB1B}" srcOrd="2" destOrd="0" presId="urn:microsoft.com/office/officeart/2005/8/layout/hierarchy4"/>
    <dgm:cxn modelId="{DFFC83E6-6112-8C41-A5D8-09E796274BFD}" type="presParOf" srcId="{9BC31263-F184-2F45-91FE-2F7B5766EB1B}" destId="{177C4B17-1E31-B641-86E4-2F15586F7A9F}" srcOrd="0" destOrd="0" presId="urn:microsoft.com/office/officeart/2005/8/layout/hierarchy4"/>
    <dgm:cxn modelId="{9808E384-7D15-614F-83FC-1396633EB756}" type="presParOf" srcId="{177C4B17-1E31-B641-86E4-2F15586F7A9F}" destId="{9E0925B0-5C6D-B84A-914C-165BE8730FC1}" srcOrd="0" destOrd="0" presId="urn:microsoft.com/office/officeart/2005/8/layout/hierarchy4"/>
    <dgm:cxn modelId="{73683167-6C74-0248-B8D5-5E38D3180E07}" type="presParOf" srcId="{177C4B17-1E31-B641-86E4-2F15586F7A9F}" destId="{8A7B1406-1C74-CB48-B22F-EEED0EC79455}" srcOrd="1" destOrd="0" presId="urn:microsoft.com/office/officeart/2005/8/layout/hierarchy4"/>
    <dgm:cxn modelId="{3F97B2C9-146D-8246-A524-BB9DE6A19AFF}" type="presParOf" srcId="{177C4B17-1E31-B641-86E4-2F15586F7A9F}" destId="{4867C315-48E9-DF47-BACF-4E3BDF37AB29}" srcOrd="2" destOrd="0" presId="urn:microsoft.com/office/officeart/2005/8/layout/hierarchy4"/>
    <dgm:cxn modelId="{82B955F1-90DE-5540-82A6-E14A84AFA44F}" type="presParOf" srcId="{4867C315-48E9-DF47-BACF-4E3BDF37AB29}" destId="{0ACFE78C-98D8-024F-BA6E-B261B3BFEEC4}" srcOrd="0" destOrd="0" presId="urn:microsoft.com/office/officeart/2005/8/layout/hierarchy4"/>
    <dgm:cxn modelId="{A8DBFAC2-ABFE-4542-933A-672B3C02A654}" type="presParOf" srcId="{0ACFE78C-98D8-024F-BA6E-B261B3BFEEC4}" destId="{51B7B495-058C-0F4F-884E-8670941DCF64}" srcOrd="0" destOrd="0" presId="urn:microsoft.com/office/officeart/2005/8/layout/hierarchy4"/>
    <dgm:cxn modelId="{5686CE0B-B87B-FA47-8855-0102D04736EA}" type="presParOf" srcId="{0ACFE78C-98D8-024F-BA6E-B261B3BFEEC4}" destId="{46EDFE5F-3796-0F40-854D-30E9FDF46ED3}" srcOrd="1" destOrd="0" presId="urn:microsoft.com/office/officeart/2005/8/layout/hierarchy4"/>
    <dgm:cxn modelId="{742C85BA-5C42-6841-A72A-97A9A8754679}" type="presParOf" srcId="{9BC31263-F184-2F45-91FE-2F7B5766EB1B}" destId="{7E4FA0DC-E40C-A845-8C04-8D774EB3686A}" srcOrd="1" destOrd="0" presId="urn:microsoft.com/office/officeart/2005/8/layout/hierarchy4"/>
    <dgm:cxn modelId="{132FED12-B663-C94D-80AB-E3FC8505791B}" type="presParOf" srcId="{9BC31263-F184-2F45-91FE-2F7B5766EB1B}" destId="{C6BF7D6E-A03D-F549-BC71-7DFD209703B6}" srcOrd="2" destOrd="0" presId="urn:microsoft.com/office/officeart/2005/8/layout/hierarchy4"/>
    <dgm:cxn modelId="{8285B1CB-AEA6-0849-A664-C095E0670331}" type="presParOf" srcId="{C6BF7D6E-A03D-F549-BC71-7DFD209703B6}" destId="{6121A3EB-BF89-4145-9FD6-B017B6506600}" srcOrd="0" destOrd="0" presId="urn:microsoft.com/office/officeart/2005/8/layout/hierarchy4"/>
    <dgm:cxn modelId="{D4892A9F-06BB-D848-83C1-49E34EFD5ADA}" type="presParOf" srcId="{C6BF7D6E-A03D-F549-BC71-7DFD209703B6}" destId="{8479D616-5858-0946-ACD3-C355A54C41E9}" srcOrd="1" destOrd="0" presId="urn:microsoft.com/office/officeart/2005/8/layout/hierarchy4"/>
    <dgm:cxn modelId="{1C5FBBB4-45A8-4745-BA8D-528862EBFF10}" type="presParOf" srcId="{C6BF7D6E-A03D-F549-BC71-7DFD209703B6}" destId="{B4F85D4C-0B9A-D048-8892-79421D8D34EC}" srcOrd="2" destOrd="0" presId="urn:microsoft.com/office/officeart/2005/8/layout/hierarchy4"/>
    <dgm:cxn modelId="{9E544961-FAB3-FB42-973E-DA4C1FA757CA}" type="presParOf" srcId="{B4F85D4C-0B9A-D048-8892-79421D8D34EC}" destId="{CA6E44DF-A82E-A342-9B49-FB58FEEBB9E8}" srcOrd="0" destOrd="0" presId="urn:microsoft.com/office/officeart/2005/8/layout/hierarchy4"/>
    <dgm:cxn modelId="{CC84C9FA-4AF6-A141-A760-63A7A491AEA7}" type="presParOf" srcId="{CA6E44DF-A82E-A342-9B49-FB58FEEBB9E8}" destId="{41A66DEF-B48A-F442-8F95-BF43FF84258B}" srcOrd="0" destOrd="0" presId="urn:microsoft.com/office/officeart/2005/8/layout/hierarchy4"/>
    <dgm:cxn modelId="{4AE59459-9914-1F49-AF28-1087A0A9EE9E}" type="presParOf" srcId="{CA6E44DF-A82E-A342-9B49-FB58FEEBB9E8}" destId="{08B6817C-2A1E-2747-A440-F28069D61D76}" srcOrd="1" destOrd="0" presId="urn:microsoft.com/office/officeart/2005/8/layout/hierarchy4"/>
    <dgm:cxn modelId="{01001D74-F74D-884F-B8AD-E57174B3EB42}" type="presParOf" srcId="{9BC31263-F184-2F45-91FE-2F7B5766EB1B}" destId="{0C84DEC7-B7E7-DD4A-8E9F-5E897E60D76D}" srcOrd="3" destOrd="0" presId="urn:microsoft.com/office/officeart/2005/8/layout/hierarchy4"/>
    <dgm:cxn modelId="{A08F4CDF-7DFE-A443-8787-13971BDBFB3B}" type="presParOf" srcId="{9BC31263-F184-2F45-91FE-2F7B5766EB1B}" destId="{2CA6D28A-A392-A74A-95A6-03CB904990BB}" srcOrd="4" destOrd="0" presId="urn:microsoft.com/office/officeart/2005/8/layout/hierarchy4"/>
    <dgm:cxn modelId="{B90DDD61-A2F0-C34E-8B79-8A3CE2503330}" type="presParOf" srcId="{2CA6D28A-A392-A74A-95A6-03CB904990BB}" destId="{2B4D0189-E13F-3A48-8279-430F8B8A4D73}" srcOrd="0" destOrd="0" presId="urn:microsoft.com/office/officeart/2005/8/layout/hierarchy4"/>
    <dgm:cxn modelId="{89A72CAF-FBAC-7B42-8968-195234F3BE9F}" type="presParOf" srcId="{2CA6D28A-A392-A74A-95A6-03CB904990BB}" destId="{2C9F7541-8D31-2541-8924-D3CE158E0271}" srcOrd="1" destOrd="0" presId="urn:microsoft.com/office/officeart/2005/8/layout/hierarchy4"/>
    <dgm:cxn modelId="{3C72AB74-15B7-8E40-9C29-6870B9A705A6}" type="presParOf" srcId="{2CA6D28A-A392-A74A-95A6-03CB904990BB}" destId="{01F9889A-1548-5A42-B309-178F334BB2D2}" srcOrd="2" destOrd="0" presId="urn:microsoft.com/office/officeart/2005/8/layout/hierarchy4"/>
    <dgm:cxn modelId="{93AA6F12-459C-4743-8E2A-F3A348A58809}" type="presParOf" srcId="{01F9889A-1548-5A42-B309-178F334BB2D2}" destId="{B647418B-BED1-6442-8E3D-70EEFFFEDEB5}" srcOrd="0" destOrd="0" presId="urn:microsoft.com/office/officeart/2005/8/layout/hierarchy4"/>
    <dgm:cxn modelId="{B5F2D5C2-67BB-0C4F-84A9-7EE0C67BBC7F}" type="presParOf" srcId="{B647418B-BED1-6442-8E3D-70EEFFFEDEB5}" destId="{637324EE-5ABA-E548-96AC-651596AFAC32}" srcOrd="0" destOrd="0" presId="urn:microsoft.com/office/officeart/2005/8/layout/hierarchy4"/>
    <dgm:cxn modelId="{98BF81CB-FB9E-2E46-98CC-9C616B968298}" type="presParOf" srcId="{B647418B-BED1-6442-8E3D-70EEFFFEDEB5}" destId="{4374E2F4-42E8-CD47-8DE2-10F921C137F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BGW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Vorlesung 3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4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242F4CB4-E11E-7B41-970B-ABC2125A363B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MAP: Mündlicher Vortrag mit Ausarbeitung ODER Hausarbeit</a:t>
          </a:r>
        </a:p>
      </dgm:t>
    </dgm:pt>
    <dgm:pt modelId="{34BB9DB4-A9C9-0A4E-9B87-72E0319CCE44}" type="parTrans" cxnId="{C5E66780-73BB-7E41-A4A0-DBD80F4B2DD9}">
      <dgm:prSet/>
      <dgm:spPr/>
      <dgm:t>
        <a:bodyPr/>
        <a:lstStyle/>
        <a:p>
          <a:endParaRPr lang="de-DE"/>
        </a:p>
      </dgm:t>
    </dgm:pt>
    <dgm:pt modelId="{B3287243-2F3D-D543-A3FC-E64164A9B4A9}" type="sibTrans" cxnId="{C5E66780-73BB-7E41-A4A0-DBD80F4B2DD9}">
      <dgm:prSet/>
      <dgm:spPr/>
      <dgm:t>
        <a:bodyPr/>
        <a:lstStyle/>
        <a:p>
          <a:endParaRPr lang="de-DE"/>
        </a:p>
      </dgm:t>
    </dgm:pt>
    <dgm:pt modelId="{619A48FB-9F5B-F642-A2DB-A83C4FEFF184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Studienleistung (Test)</a:t>
          </a:r>
        </a:p>
      </dgm:t>
    </dgm:pt>
    <dgm:pt modelId="{8D53DA04-27DC-1642-B497-0B2E5BCD8E1F}" type="parTrans" cxnId="{06E270AB-00BF-6941-88E4-1B58AE3551DE}">
      <dgm:prSet/>
      <dgm:spPr/>
      <dgm:t>
        <a:bodyPr/>
        <a:lstStyle/>
        <a:p>
          <a:endParaRPr lang="de-DE"/>
        </a:p>
      </dgm:t>
    </dgm:pt>
    <dgm:pt modelId="{6ADFA276-22BC-7540-B735-959C739C923D}" type="sibTrans" cxnId="{06E270AB-00BF-6941-88E4-1B58AE3551DE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NeighborX="37" custLinFactNeighborY="-84679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4257090B-A13B-4141-AC54-E38CB16FD2C0}" type="pres">
      <dgm:prSet presAssocID="{619A48FB-9F5B-F642-A2DB-A83C4FEFF184}" presName="vertThree" presStyleCnt="0"/>
      <dgm:spPr/>
    </dgm:pt>
    <dgm:pt modelId="{B9B6125F-7FC0-864E-9D5C-77AA005699AB}" type="pres">
      <dgm:prSet presAssocID="{619A48FB-9F5B-F642-A2DB-A83C4FEFF184}" presName="txThree" presStyleLbl="node3" presStyleIdx="0" presStyleCnt="2">
        <dgm:presLayoutVars>
          <dgm:chPref val="3"/>
        </dgm:presLayoutVars>
      </dgm:prSet>
      <dgm:spPr/>
    </dgm:pt>
    <dgm:pt modelId="{6AB91701-E706-2B47-88C4-0972115F3D6E}" type="pres">
      <dgm:prSet presAssocID="{619A48FB-9F5B-F642-A2DB-A83C4FEFF184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720155ED-C60F-6142-9584-BBFC5930CDBA}" type="pres">
      <dgm:prSet presAssocID="{F84D707D-F090-0E47-81E7-77268A982A66}" presName="parTransTwo" presStyleCnt="0"/>
      <dgm:spPr/>
    </dgm:pt>
    <dgm:pt modelId="{F9F0227F-A903-9643-A41A-5456FE423030}" type="pres">
      <dgm:prSet presAssocID="{F84D707D-F090-0E47-81E7-77268A982A66}" presName="horzTwo" presStyleCnt="0"/>
      <dgm:spPr/>
    </dgm:pt>
    <dgm:pt modelId="{40D86FF7-A63E-A043-98C7-1A304E77E576}" type="pres">
      <dgm:prSet presAssocID="{242F4CB4-E11E-7B41-970B-ABC2125A363B}" presName="vertThree" presStyleCnt="0"/>
      <dgm:spPr/>
    </dgm:pt>
    <dgm:pt modelId="{FDEDA107-5129-0A4A-8032-07D4675E95BA}" type="pres">
      <dgm:prSet presAssocID="{242F4CB4-E11E-7B41-970B-ABC2125A363B}" presName="txThree" presStyleLbl="node3" presStyleIdx="1" presStyleCnt="2">
        <dgm:presLayoutVars>
          <dgm:chPref val="3"/>
        </dgm:presLayoutVars>
      </dgm:prSet>
      <dgm:spPr/>
    </dgm:pt>
    <dgm:pt modelId="{B7DD7C1A-4555-2249-AA72-0485D8AF3C88}" type="pres">
      <dgm:prSet presAssocID="{242F4CB4-E11E-7B41-970B-ABC2125A363B}" presName="horzThree" presStyleCnt="0"/>
      <dgm:spPr/>
    </dgm:pt>
  </dgm:ptLst>
  <dgm:cxnLst>
    <dgm:cxn modelId="{AACE090B-0333-D641-8C25-A922691B6183}" type="presOf" srcId="{281BF05F-A51C-4B4D-9128-A8B68588D8C1}" destId="{3708E925-2915-964C-B6BA-C71DABD0708C}" srcOrd="0" destOrd="0" presId="urn:microsoft.com/office/officeart/2005/8/layout/hierarchy4"/>
    <dgm:cxn modelId="{B483D03A-537E-EF45-B841-3375D8BBC3D4}" type="presOf" srcId="{F84D707D-F090-0E47-81E7-77268A982A66}" destId="{90145DF1-740D-194C-BEDE-862E732AD3E8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28106544-FD76-5C4B-A209-668914CEF2DA}" type="presOf" srcId="{242F4CB4-E11E-7B41-970B-ABC2125A363B}" destId="{FDEDA107-5129-0A4A-8032-07D4675E95BA}" srcOrd="0" destOrd="0" presId="urn:microsoft.com/office/officeart/2005/8/layout/hierarchy4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98BEAF6F-13A7-D74C-9FAB-D44A643F4215}" type="presOf" srcId="{CA4CA375-0182-864B-9368-3A252F654BEC}" destId="{95509CA5-0E4B-B144-B12D-DC70F1C2E236}" srcOrd="0" destOrd="0" presId="urn:microsoft.com/office/officeart/2005/8/layout/hierarchy4"/>
    <dgm:cxn modelId="{C5E66780-73BB-7E41-A4A0-DBD80F4B2DD9}" srcId="{F84D707D-F090-0E47-81E7-77268A982A66}" destId="{242F4CB4-E11E-7B41-970B-ABC2125A363B}" srcOrd="0" destOrd="0" parTransId="{34BB9DB4-A9C9-0A4E-9B87-72E0319CCE44}" sibTransId="{B3287243-2F3D-D543-A3FC-E64164A9B4A9}"/>
    <dgm:cxn modelId="{718D749C-381C-2F40-A9B6-9733767F73A5}" type="presOf" srcId="{619A48FB-9F5B-F642-A2DB-A83C4FEFF184}" destId="{B9B6125F-7FC0-864E-9D5C-77AA005699AB}" srcOrd="0" destOrd="0" presId="urn:microsoft.com/office/officeart/2005/8/layout/hierarchy4"/>
    <dgm:cxn modelId="{3EB9BCA2-B078-CA45-85A4-64C74ACF56F0}" type="presOf" srcId="{73514701-5E64-0E49-BE10-4D393E695DB9}" destId="{84513388-FCE1-9744-A9F5-96CAF1A47ED6}" srcOrd="0" destOrd="0" presId="urn:microsoft.com/office/officeart/2005/8/layout/hierarchy4"/>
    <dgm:cxn modelId="{06E270AB-00BF-6941-88E4-1B58AE3551DE}" srcId="{CA4CA375-0182-864B-9368-3A252F654BEC}" destId="{619A48FB-9F5B-F642-A2DB-A83C4FEFF184}" srcOrd="0" destOrd="0" parTransId="{8D53DA04-27DC-1642-B497-0B2E5BCD8E1F}" sibTransId="{6ADFA276-22BC-7540-B735-959C739C923D}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C52C6DAF-4135-C841-A708-05D8595EB48C}" type="presParOf" srcId="{84513388-FCE1-9744-A9F5-96CAF1A47ED6}" destId="{3D7CB85A-A428-A24C-A4B7-C49A579B5390}" srcOrd="0" destOrd="0" presId="urn:microsoft.com/office/officeart/2005/8/layout/hierarchy4"/>
    <dgm:cxn modelId="{65949611-2356-7040-8648-86188C7F84F2}" type="presParOf" srcId="{3D7CB85A-A428-A24C-A4B7-C49A579B5390}" destId="{3708E925-2915-964C-B6BA-C71DABD0708C}" srcOrd="0" destOrd="0" presId="urn:microsoft.com/office/officeart/2005/8/layout/hierarchy4"/>
    <dgm:cxn modelId="{8C8E6310-2531-CF42-A264-6002A9B179CF}" type="presParOf" srcId="{3D7CB85A-A428-A24C-A4B7-C49A579B5390}" destId="{8B542B79-2BB0-3D44-AD47-F435C89AF9BA}" srcOrd="1" destOrd="0" presId="urn:microsoft.com/office/officeart/2005/8/layout/hierarchy4"/>
    <dgm:cxn modelId="{62F0A174-676B-BD43-9AA8-674DC0BBFFE3}" type="presParOf" srcId="{3D7CB85A-A428-A24C-A4B7-C49A579B5390}" destId="{AF918FA8-2CF0-B04B-869D-DFEA54BAD243}" srcOrd="2" destOrd="0" presId="urn:microsoft.com/office/officeart/2005/8/layout/hierarchy4"/>
    <dgm:cxn modelId="{A28D2127-CE59-8749-A070-1E23BAAF2E66}" type="presParOf" srcId="{AF918FA8-2CF0-B04B-869D-DFEA54BAD243}" destId="{BF9AE57F-A5D3-A148-893B-71407BDB79A6}" srcOrd="0" destOrd="0" presId="urn:microsoft.com/office/officeart/2005/8/layout/hierarchy4"/>
    <dgm:cxn modelId="{54A6EB51-1DDF-F942-9454-B6B3DAF84FAF}" type="presParOf" srcId="{BF9AE57F-A5D3-A148-893B-71407BDB79A6}" destId="{95509CA5-0E4B-B144-B12D-DC70F1C2E236}" srcOrd="0" destOrd="0" presId="urn:microsoft.com/office/officeart/2005/8/layout/hierarchy4"/>
    <dgm:cxn modelId="{90161A0D-509E-2F4D-AA46-384A45D38818}" type="presParOf" srcId="{BF9AE57F-A5D3-A148-893B-71407BDB79A6}" destId="{0C48A42F-F568-DA45-8EC5-36AC5AE91DDD}" srcOrd="1" destOrd="0" presId="urn:microsoft.com/office/officeart/2005/8/layout/hierarchy4"/>
    <dgm:cxn modelId="{FC4A7432-2FD9-C44D-86C2-AED51867021C}" type="presParOf" srcId="{BF9AE57F-A5D3-A148-893B-71407BDB79A6}" destId="{E77C5944-8365-9A49-97AE-FB3DB78BBC05}" srcOrd="2" destOrd="0" presId="urn:microsoft.com/office/officeart/2005/8/layout/hierarchy4"/>
    <dgm:cxn modelId="{9CBAFCC5-B459-9047-80E0-3A2855435B00}" type="presParOf" srcId="{E77C5944-8365-9A49-97AE-FB3DB78BBC05}" destId="{4257090B-A13B-4141-AC54-E38CB16FD2C0}" srcOrd="0" destOrd="0" presId="urn:microsoft.com/office/officeart/2005/8/layout/hierarchy4"/>
    <dgm:cxn modelId="{81C0193D-8DBF-4C4C-BB44-CB49B42C815B}" type="presParOf" srcId="{4257090B-A13B-4141-AC54-E38CB16FD2C0}" destId="{B9B6125F-7FC0-864E-9D5C-77AA005699AB}" srcOrd="0" destOrd="0" presId="urn:microsoft.com/office/officeart/2005/8/layout/hierarchy4"/>
    <dgm:cxn modelId="{7EF363A2-27BC-5948-B7CE-B4F798165FCD}" type="presParOf" srcId="{4257090B-A13B-4141-AC54-E38CB16FD2C0}" destId="{6AB91701-E706-2B47-88C4-0972115F3D6E}" srcOrd="1" destOrd="0" presId="urn:microsoft.com/office/officeart/2005/8/layout/hierarchy4"/>
    <dgm:cxn modelId="{88F74C98-E109-E947-B7DC-802FE48E59C5}" type="presParOf" srcId="{AF918FA8-2CF0-B04B-869D-DFEA54BAD243}" destId="{C2D7B158-9861-8A4E-B87A-CD87C5CD38D9}" srcOrd="1" destOrd="0" presId="urn:microsoft.com/office/officeart/2005/8/layout/hierarchy4"/>
    <dgm:cxn modelId="{C90DF71E-EE0C-8940-980D-1F3B0C9AA8DB}" type="presParOf" srcId="{AF918FA8-2CF0-B04B-869D-DFEA54BAD243}" destId="{707A58E6-E512-7940-A069-6C2CE191255B}" srcOrd="2" destOrd="0" presId="urn:microsoft.com/office/officeart/2005/8/layout/hierarchy4"/>
    <dgm:cxn modelId="{0C69D139-C34D-D24D-89E4-689D072FF5C2}" type="presParOf" srcId="{707A58E6-E512-7940-A069-6C2CE191255B}" destId="{90145DF1-740D-194C-BEDE-862E732AD3E8}" srcOrd="0" destOrd="0" presId="urn:microsoft.com/office/officeart/2005/8/layout/hierarchy4"/>
    <dgm:cxn modelId="{F17871F6-3A19-1D47-94AB-DF3AB91C5540}" type="presParOf" srcId="{707A58E6-E512-7940-A069-6C2CE191255B}" destId="{720155ED-C60F-6142-9584-BBFC5930CDBA}" srcOrd="1" destOrd="0" presId="urn:microsoft.com/office/officeart/2005/8/layout/hierarchy4"/>
    <dgm:cxn modelId="{C92F4B21-D2CD-0D47-86E3-B5410FDA2699}" type="presParOf" srcId="{707A58E6-E512-7940-A069-6C2CE191255B}" destId="{F9F0227F-A903-9643-A41A-5456FE423030}" srcOrd="2" destOrd="0" presId="urn:microsoft.com/office/officeart/2005/8/layout/hierarchy4"/>
    <dgm:cxn modelId="{D98FA7A9-5CCF-9942-B7C3-9BE65418B30C}" type="presParOf" srcId="{F9F0227F-A903-9643-A41A-5456FE423030}" destId="{40D86FF7-A63E-A043-98C7-1A304E77E576}" srcOrd="0" destOrd="0" presId="urn:microsoft.com/office/officeart/2005/8/layout/hierarchy4"/>
    <dgm:cxn modelId="{F24F56E8-7C7F-D040-9EC6-4C05347BE5E5}" type="presParOf" srcId="{40D86FF7-A63E-A043-98C7-1A304E77E576}" destId="{FDEDA107-5129-0A4A-8032-07D4675E95BA}" srcOrd="0" destOrd="0" presId="urn:microsoft.com/office/officeart/2005/8/layout/hierarchy4"/>
    <dgm:cxn modelId="{03F03F0D-334C-BF45-A3E5-86836CBC2FAA}" type="presParOf" srcId="{40D86FF7-A63E-A043-98C7-1A304E77E576}" destId="{B7DD7C1A-4555-2249-AA72-0485D8AF3C8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LESD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chemeClr val="tx2"/>
              </a:solidFill>
            </a:rPr>
            <a:t>Vorlesung „Einführung in unterrichtsrelevante psychische Grundprozesse“ 4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MTP 1: Klausur (VL)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Vertiefungsseminar 3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33378A18-C925-9C4F-96CB-BAE252605510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MTP 2: Klausur (VL) + Studienleistung</a:t>
          </a:r>
        </a:p>
      </dgm:t>
    </dgm:pt>
    <dgm:pt modelId="{B4A37531-1076-BE41-A8BA-F634A6D8C6C6}" type="parTrans" cxnId="{F0F7CEB9-0703-1048-A89C-1CBBF295AC21}">
      <dgm:prSet/>
      <dgm:spPr/>
      <dgm:t>
        <a:bodyPr/>
        <a:lstStyle/>
        <a:p>
          <a:endParaRPr lang="de-DE"/>
        </a:p>
      </dgm:t>
    </dgm:pt>
    <dgm:pt modelId="{EBFBA918-0B2A-0440-BC38-693915D2AE1E}" type="sibTrans" cxnId="{F0F7CEB9-0703-1048-A89C-1CBBF295AC21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48244" custLinFactNeighborX="16294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2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0D4403CF-F684-DA4C-BCC9-BC29B67876F0}" type="pres">
      <dgm:prSet presAssocID="{F84D707D-F090-0E47-81E7-77268A982A66}" presName="parTransTwo" presStyleCnt="0"/>
      <dgm:spPr/>
    </dgm:pt>
    <dgm:pt modelId="{F9F0227F-A903-9643-A41A-5456FE423030}" type="pres">
      <dgm:prSet presAssocID="{F84D707D-F090-0E47-81E7-77268A982A66}" presName="horzTwo" presStyleCnt="0"/>
      <dgm:spPr/>
    </dgm:pt>
    <dgm:pt modelId="{C4361E17-0D31-C548-808F-34590D3BE2D5}" type="pres">
      <dgm:prSet presAssocID="{33378A18-C925-9C4F-96CB-BAE252605510}" presName="vertThree" presStyleCnt="0"/>
      <dgm:spPr/>
    </dgm:pt>
    <dgm:pt modelId="{904D04BF-6ED2-2A49-B91A-99977681DA91}" type="pres">
      <dgm:prSet presAssocID="{33378A18-C925-9C4F-96CB-BAE252605510}" presName="txThree" presStyleLbl="node3" presStyleIdx="1" presStyleCnt="2">
        <dgm:presLayoutVars>
          <dgm:chPref val="3"/>
        </dgm:presLayoutVars>
      </dgm:prSet>
      <dgm:spPr/>
    </dgm:pt>
    <dgm:pt modelId="{090AEA18-2BE6-DE4C-8152-2FC85DB565EA}" type="pres">
      <dgm:prSet presAssocID="{33378A18-C925-9C4F-96CB-BAE252605510}" presName="horzThree" presStyleCnt="0"/>
      <dgm:spPr/>
    </dgm:pt>
  </dgm:ptLst>
  <dgm:cxnLst>
    <dgm:cxn modelId="{05289A2C-460C-284D-BBDB-A17AE43149DE}" type="presOf" srcId="{73514701-5E64-0E49-BE10-4D393E695DB9}" destId="{84513388-FCE1-9744-A9F5-96CAF1A47ED6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DD23239B-89E6-2742-8E01-264E6E4FAB46}" type="presOf" srcId="{CA4CA375-0182-864B-9368-3A252F654BEC}" destId="{95509CA5-0E4B-B144-B12D-DC70F1C2E236}" srcOrd="0" destOrd="0" presId="urn:microsoft.com/office/officeart/2005/8/layout/hierarchy4"/>
    <dgm:cxn modelId="{D1A86EAC-51CC-8140-A528-3679C8DAC40F}" type="presOf" srcId="{F84D707D-F090-0E47-81E7-77268A982A66}" destId="{90145DF1-740D-194C-BEDE-862E732AD3E8}" srcOrd="0" destOrd="0" presId="urn:microsoft.com/office/officeart/2005/8/layout/hierarchy4"/>
    <dgm:cxn modelId="{F0F7CEB9-0703-1048-A89C-1CBBF295AC21}" srcId="{F84D707D-F090-0E47-81E7-77268A982A66}" destId="{33378A18-C925-9C4F-96CB-BAE252605510}" srcOrd="0" destOrd="0" parTransId="{B4A37531-1076-BE41-A8BA-F634A6D8C6C6}" sibTransId="{EBFBA918-0B2A-0440-BC38-693915D2AE1E}"/>
    <dgm:cxn modelId="{79B128BB-3381-CE48-A01F-4F39584C8242}" type="presOf" srcId="{281BF05F-A51C-4B4D-9128-A8B68588D8C1}" destId="{3708E925-2915-964C-B6BA-C71DABD0708C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C2A7C1CA-4078-5742-A3E9-6DC420FDBF14}" type="presOf" srcId="{ED697B2C-526F-E344-ACB7-7E34C7C7E716}" destId="{AC4529DF-2814-1A49-BEA3-E44064D86E2E}" srcOrd="0" destOrd="0" presId="urn:microsoft.com/office/officeart/2005/8/layout/hierarchy4"/>
    <dgm:cxn modelId="{15C4CEFA-4B7B-354B-8A16-1FAE2D1FE1F6}" type="presOf" srcId="{33378A18-C925-9C4F-96CB-BAE252605510}" destId="{904D04BF-6ED2-2A49-B91A-99977681DA91}" srcOrd="0" destOrd="0" presId="urn:microsoft.com/office/officeart/2005/8/layout/hierarchy4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D0C2B642-FA6D-474F-B60B-2533FA53112A}" type="presParOf" srcId="{84513388-FCE1-9744-A9F5-96CAF1A47ED6}" destId="{3D7CB85A-A428-A24C-A4B7-C49A579B5390}" srcOrd="0" destOrd="0" presId="urn:microsoft.com/office/officeart/2005/8/layout/hierarchy4"/>
    <dgm:cxn modelId="{F0B2A33C-1DB7-2741-B01F-3CAF6796148C}" type="presParOf" srcId="{3D7CB85A-A428-A24C-A4B7-C49A579B5390}" destId="{3708E925-2915-964C-B6BA-C71DABD0708C}" srcOrd="0" destOrd="0" presId="urn:microsoft.com/office/officeart/2005/8/layout/hierarchy4"/>
    <dgm:cxn modelId="{6190DCDE-264E-4C49-BC3B-3AB749239957}" type="presParOf" srcId="{3D7CB85A-A428-A24C-A4B7-C49A579B5390}" destId="{8B542B79-2BB0-3D44-AD47-F435C89AF9BA}" srcOrd="1" destOrd="0" presId="urn:microsoft.com/office/officeart/2005/8/layout/hierarchy4"/>
    <dgm:cxn modelId="{F4EA8902-9E54-9545-AFD9-17AE66089774}" type="presParOf" srcId="{3D7CB85A-A428-A24C-A4B7-C49A579B5390}" destId="{AF918FA8-2CF0-B04B-869D-DFEA54BAD243}" srcOrd="2" destOrd="0" presId="urn:microsoft.com/office/officeart/2005/8/layout/hierarchy4"/>
    <dgm:cxn modelId="{F589336B-8AB5-1E4A-B3A5-2873FA9AA2A7}" type="presParOf" srcId="{AF918FA8-2CF0-B04B-869D-DFEA54BAD243}" destId="{BF9AE57F-A5D3-A148-893B-71407BDB79A6}" srcOrd="0" destOrd="0" presId="urn:microsoft.com/office/officeart/2005/8/layout/hierarchy4"/>
    <dgm:cxn modelId="{767BBF08-C941-B54D-AE08-5482CC4A3AA0}" type="presParOf" srcId="{BF9AE57F-A5D3-A148-893B-71407BDB79A6}" destId="{95509CA5-0E4B-B144-B12D-DC70F1C2E236}" srcOrd="0" destOrd="0" presId="urn:microsoft.com/office/officeart/2005/8/layout/hierarchy4"/>
    <dgm:cxn modelId="{B86EEB9E-B94D-1146-BE25-263D559A643B}" type="presParOf" srcId="{BF9AE57F-A5D3-A148-893B-71407BDB79A6}" destId="{0C48A42F-F568-DA45-8EC5-36AC5AE91DDD}" srcOrd="1" destOrd="0" presId="urn:microsoft.com/office/officeart/2005/8/layout/hierarchy4"/>
    <dgm:cxn modelId="{C3BBDDE6-B54F-214D-B77A-3F332D94B830}" type="presParOf" srcId="{BF9AE57F-A5D3-A148-893B-71407BDB79A6}" destId="{E77C5944-8365-9A49-97AE-FB3DB78BBC05}" srcOrd="2" destOrd="0" presId="urn:microsoft.com/office/officeart/2005/8/layout/hierarchy4"/>
    <dgm:cxn modelId="{D10EDEF9-5BFA-244E-972B-DCBBB87447A6}" type="presParOf" srcId="{E77C5944-8365-9A49-97AE-FB3DB78BBC05}" destId="{CCB904D3-8C77-544A-A72F-25B9B50EE27B}" srcOrd="0" destOrd="0" presId="urn:microsoft.com/office/officeart/2005/8/layout/hierarchy4"/>
    <dgm:cxn modelId="{0CAADFEE-9C2E-6548-AA51-C309CA9AD2CC}" type="presParOf" srcId="{CCB904D3-8C77-544A-A72F-25B9B50EE27B}" destId="{AC4529DF-2814-1A49-BEA3-E44064D86E2E}" srcOrd="0" destOrd="0" presId="urn:microsoft.com/office/officeart/2005/8/layout/hierarchy4"/>
    <dgm:cxn modelId="{2C9B05D0-0217-864D-A437-ACD16AC2CD4C}" type="presParOf" srcId="{CCB904D3-8C77-544A-A72F-25B9B50EE27B}" destId="{F3581329-7A4C-2148-A326-64CCBB8A9184}" srcOrd="1" destOrd="0" presId="urn:microsoft.com/office/officeart/2005/8/layout/hierarchy4"/>
    <dgm:cxn modelId="{10E153D5-6E47-A048-B8B1-DC13FF4B25EF}" type="presParOf" srcId="{AF918FA8-2CF0-B04B-869D-DFEA54BAD243}" destId="{C2D7B158-9861-8A4E-B87A-CD87C5CD38D9}" srcOrd="1" destOrd="0" presId="urn:microsoft.com/office/officeart/2005/8/layout/hierarchy4"/>
    <dgm:cxn modelId="{07656152-95D9-0D49-A4D2-2B4E8DE0B28D}" type="presParOf" srcId="{AF918FA8-2CF0-B04B-869D-DFEA54BAD243}" destId="{707A58E6-E512-7940-A069-6C2CE191255B}" srcOrd="2" destOrd="0" presId="urn:microsoft.com/office/officeart/2005/8/layout/hierarchy4"/>
    <dgm:cxn modelId="{28322375-1E3D-774F-B87F-80F9F5F99D02}" type="presParOf" srcId="{707A58E6-E512-7940-A069-6C2CE191255B}" destId="{90145DF1-740D-194C-BEDE-862E732AD3E8}" srcOrd="0" destOrd="0" presId="urn:microsoft.com/office/officeart/2005/8/layout/hierarchy4"/>
    <dgm:cxn modelId="{6DE8571C-E931-B941-A71B-5BE211BD4D13}" type="presParOf" srcId="{707A58E6-E512-7940-A069-6C2CE191255B}" destId="{0D4403CF-F684-DA4C-BCC9-BC29B67876F0}" srcOrd="1" destOrd="0" presId="urn:microsoft.com/office/officeart/2005/8/layout/hierarchy4"/>
    <dgm:cxn modelId="{A4C884F2-C174-9A43-ABE4-A1BFAC59183F}" type="presParOf" srcId="{707A58E6-E512-7940-A069-6C2CE191255B}" destId="{F9F0227F-A903-9643-A41A-5456FE423030}" srcOrd="2" destOrd="0" presId="urn:microsoft.com/office/officeart/2005/8/layout/hierarchy4"/>
    <dgm:cxn modelId="{FDDF69B9-EABC-C84B-A4A3-6ABE83589800}" type="presParOf" srcId="{F9F0227F-A903-9643-A41A-5456FE423030}" destId="{C4361E17-0D31-C548-808F-34590D3BE2D5}" srcOrd="0" destOrd="0" presId="urn:microsoft.com/office/officeart/2005/8/layout/hierarchy4"/>
    <dgm:cxn modelId="{61690080-720D-BD46-9C99-0976BE7D396E}" type="presParOf" srcId="{C4361E17-0D31-C548-808F-34590D3BE2D5}" destId="{904D04BF-6ED2-2A49-B91A-99977681DA91}" srcOrd="0" destOrd="0" presId="urn:microsoft.com/office/officeart/2005/8/layout/hierarchy4"/>
    <dgm:cxn modelId="{93BE92A5-1699-CB46-A585-3914BA34E9C3}" type="presParOf" srcId="{C4361E17-0D31-C548-808F-34590D3BE2D5}" destId="{090AEA18-2BE6-DE4C-8152-2FC85DB565E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1A6B19-945B-2248-9393-4C25EA97761E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2ACC0DF-17B1-524F-8B9F-9193A5FF3C43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de-DE" dirty="0">
              <a:solidFill>
                <a:srgbClr val="000000"/>
              </a:solidFill>
            </a:rPr>
            <a:t>6 Semester </a:t>
          </a:r>
          <a:r>
            <a:rPr lang="de-DE" dirty="0" err="1">
              <a:solidFill>
                <a:srgbClr val="000000"/>
              </a:solidFill>
            </a:rPr>
            <a:t>Zwei-Fach-Bachelor</a:t>
          </a:r>
          <a:r>
            <a:rPr lang="de-DE" dirty="0">
              <a:solidFill>
                <a:srgbClr val="000000"/>
              </a:solidFill>
            </a:rPr>
            <a:t> / </a:t>
          </a:r>
          <a:r>
            <a:rPr lang="de-DE" dirty="0" err="1">
              <a:solidFill>
                <a:srgbClr val="000000"/>
              </a:solidFill>
            </a:rPr>
            <a:t>Bachelor</a:t>
          </a:r>
          <a:r>
            <a:rPr lang="de-DE" dirty="0">
              <a:solidFill>
                <a:srgbClr val="000000"/>
              </a:solidFill>
            </a:rPr>
            <a:t> </a:t>
          </a:r>
          <a:r>
            <a:rPr lang="de-DE" dirty="0" err="1">
              <a:solidFill>
                <a:srgbClr val="000000"/>
              </a:solidFill>
            </a:rPr>
            <a:t>HRSGe</a:t>
          </a:r>
          <a:r>
            <a:rPr lang="de-DE" dirty="0">
              <a:solidFill>
                <a:srgbClr val="000000"/>
              </a:solidFill>
            </a:rPr>
            <a:t> „Deutsch“</a:t>
          </a:r>
        </a:p>
      </dgm:t>
    </dgm:pt>
    <dgm:pt modelId="{EF64F16C-2F4E-0748-985C-D99032879073}" type="parTrans" cxnId="{CFFBA08C-E560-914C-BF1C-A958C62396F7}">
      <dgm:prSet/>
      <dgm:spPr/>
      <dgm:t>
        <a:bodyPr/>
        <a:lstStyle/>
        <a:p>
          <a:endParaRPr lang="de-DE"/>
        </a:p>
      </dgm:t>
    </dgm:pt>
    <dgm:pt modelId="{9424E695-694D-664D-AD12-E6053735A99D}" type="sibTrans" cxnId="{CFFBA08C-E560-914C-BF1C-A958C62396F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de-DE"/>
        </a:p>
      </dgm:t>
    </dgm:pt>
    <dgm:pt modelId="{08F52EE2-3074-604A-B645-3F56FE62B3EA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de-DE" dirty="0">
              <a:solidFill>
                <a:srgbClr val="000000"/>
              </a:solidFill>
            </a:rPr>
            <a:t>4 Semester Master of Arts: Germanistik, Interdisziplinäre Mittelalterstudien, Kulturpoetik der Literatur und Medien, Angewandte Sprachwissenschaft oder andere Fachmaster</a:t>
          </a:r>
        </a:p>
      </dgm:t>
    </dgm:pt>
    <dgm:pt modelId="{A683C233-2015-1045-A8D3-F1D528865B00}" type="parTrans" cxnId="{0CEF77E7-8C68-2940-AF3A-EA7A6258B6C3}">
      <dgm:prSet/>
      <dgm:spPr/>
      <dgm:t>
        <a:bodyPr/>
        <a:lstStyle/>
        <a:p>
          <a:endParaRPr lang="de-DE"/>
        </a:p>
      </dgm:t>
    </dgm:pt>
    <dgm:pt modelId="{48693C8D-542D-C043-BB12-626C9F6C5D14}" type="sibTrans" cxnId="{0CEF77E7-8C68-2940-AF3A-EA7A6258B6C3}">
      <dgm:prSet/>
      <dgm:spPr/>
      <dgm:t>
        <a:bodyPr/>
        <a:lstStyle/>
        <a:p>
          <a:endParaRPr lang="de-DE"/>
        </a:p>
      </dgm:t>
    </dgm:pt>
    <dgm:pt modelId="{B7DBDBF4-C3B2-634C-BE99-7066DFE77E5D}" type="pres">
      <dgm:prSet presAssocID="{321A6B19-945B-2248-9393-4C25EA97761E}" presName="outerComposite" presStyleCnt="0">
        <dgm:presLayoutVars>
          <dgm:chMax val="5"/>
          <dgm:dir/>
          <dgm:resizeHandles val="exact"/>
        </dgm:presLayoutVars>
      </dgm:prSet>
      <dgm:spPr/>
    </dgm:pt>
    <dgm:pt modelId="{DAF443FD-5246-754E-922C-8CB017D5D53A}" type="pres">
      <dgm:prSet presAssocID="{321A6B19-945B-2248-9393-4C25EA97761E}" presName="dummyMaxCanvas" presStyleCnt="0">
        <dgm:presLayoutVars/>
      </dgm:prSet>
      <dgm:spPr/>
    </dgm:pt>
    <dgm:pt modelId="{4CC63852-B60C-0440-A6E9-D02BDBF2654F}" type="pres">
      <dgm:prSet presAssocID="{321A6B19-945B-2248-9393-4C25EA97761E}" presName="TwoNodes_1" presStyleLbl="node1" presStyleIdx="0" presStyleCnt="2" custLinFactNeighborX="-2181" custLinFactNeighborY="-37458">
        <dgm:presLayoutVars>
          <dgm:bulletEnabled val="1"/>
        </dgm:presLayoutVars>
      </dgm:prSet>
      <dgm:spPr/>
    </dgm:pt>
    <dgm:pt modelId="{4DEC3E33-3662-BA43-BD24-F878AEABD585}" type="pres">
      <dgm:prSet presAssocID="{321A6B19-945B-2248-9393-4C25EA97761E}" presName="TwoNodes_2" presStyleLbl="node1" presStyleIdx="1" presStyleCnt="2" custLinFactNeighborY="-8266">
        <dgm:presLayoutVars>
          <dgm:bulletEnabled val="1"/>
        </dgm:presLayoutVars>
      </dgm:prSet>
      <dgm:spPr/>
    </dgm:pt>
    <dgm:pt modelId="{1528DFB7-5758-F644-B0CC-3AF8E6094939}" type="pres">
      <dgm:prSet presAssocID="{321A6B19-945B-2248-9393-4C25EA97761E}" presName="TwoConn_1-2" presStyleLbl="fgAccFollowNode1" presStyleIdx="0" presStyleCnt="1" custScaleX="79980" custScaleY="83224" custLinFactNeighborY="-16350">
        <dgm:presLayoutVars>
          <dgm:bulletEnabled val="1"/>
        </dgm:presLayoutVars>
      </dgm:prSet>
      <dgm:spPr/>
    </dgm:pt>
    <dgm:pt modelId="{FCF9A1A6-19A7-084E-BF91-A88405530F68}" type="pres">
      <dgm:prSet presAssocID="{321A6B19-945B-2248-9393-4C25EA97761E}" presName="TwoNodes_1_text" presStyleLbl="node1" presStyleIdx="1" presStyleCnt="2">
        <dgm:presLayoutVars>
          <dgm:bulletEnabled val="1"/>
        </dgm:presLayoutVars>
      </dgm:prSet>
      <dgm:spPr/>
    </dgm:pt>
    <dgm:pt modelId="{B0AA5F8E-E8E3-0044-B9B2-98AE3DA6E62B}" type="pres">
      <dgm:prSet presAssocID="{321A6B19-945B-2248-9393-4C25EA97761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285DA55-8795-4943-B8D1-F80AF44B9AD7}" type="presOf" srcId="{9424E695-694D-664D-AD12-E6053735A99D}" destId="{1528DFB7-5758-F644-B0CC-3AF8E6094939}" srcOrd="0" destOrd="0" presId="urn:microsoft.com/office/officeart/2005/8/layout/vProcess5"/>
    <dgm:cxn modelId="{BC46EE8A-84F3-854E-B39B-68FB8B9D0B37}" type="presOf" srcId="{22ACC0DF-17B1-524F-8B9F-9193A5FF3C43}" destId="{FCF9A1A6-19A7-084E-BF91-A88405530F68}" srcOrd="1" destOrd="0" presId="urn:microsoft.com/office/officeart/2005/8/layout/vProcess5"/>
    <dgm:cxn modelId="{CFFBA08C-E560-914C-BF1C-A958C62396F7}" srcId="{321A6B19-945B-2248-9393-4C25EA97761E}" destId="{22ACC0DF-17B1-524F-8B9F-9193A5FF3C43}" srcOrd="0" destOrd="0" parTransId="{EF64F16C-2F4E-0748-985C-D99032879073}" sibTransId="{9424E695-694D-664D-AD12-E6053735A99D}"/>
    <dgm:cxn modelId="{37AD7C91-1BE3-D447-8930-27C25D41E41E}" type="presOf" srcId="{08F52EE2-3074-604A-B645-3F56FE62B3EA}" destId="{4DEC3E33-3662-BA43-BD24-F878AEABD585}" srcOrd="0" destOrd="0" presId="urn:microsoft.com/office/officeart/2005/8/layout/vProcess5"/>
    <dgm:cxn modelId="{849567A4-DE62-F14D-BD50-A1DAA98D62DA}" type="presOf" srcId="{321A6B19-945B-2248-9393-4C25EA97761E}" destId="{B7DBDBF4-C3B2-634C-BE99-7066DFE77E5D}" srcOrd="0" destOrd="0" presId="urn:microsoft.com/office/officeart/2005/8/layout/vProcess5"/>
    <dgm:cxn modelId="{D4E81FC0-E7A9-D940-8D08-2E0ED74A40A7}" type="presOf" srcId="{22ACC0DF-17B1-524F-8B9F-9193A5FF3C43}" destId="{4CC63852-B60C-0440-A6E9-D02BDBF2654F}" srcOrd="0" destOrd="0" presId="urn:microsoft.com/office/officeart/2005/8/layout/vProcess5"/>
    <dgm:cxn modelId="{D08512D9-3E58-4B41-A34E-96892D66D55B}" type="presOf" srcId="{08F52EE2-3074-604A-B645-3F56FE62B3EA}" destId="{B0AA5F8E-E8E3-0044-B9B2-98AE3DA6E62B}" srcOrd="1" destOrd="0" presId="urn:microsoft.com/office/officeart/2005/8/layout/vProcess5"/>
    <dgm:cxn modelId="{0CEF77E7-8C68-2940-AF3A-EA7A6258B6C3}" srcId="{321A6B19-945B-2248-9393-4C25EA97761E}" destId="{08F52EE2-3074-604A-B645-3F56FE62B3EA}" srcOrd="1" destOrd="0" parTransId="{A683C233-2015-1045-A8D3-F1D528865B00}" sibTransId="{48693C8D-542D-C043-BB12-626C9F6C5D14}"/>
    <dgm:cxn modelId="{C49B85BF-649F-6845-9902-E321472A0E32}" type="presParOf" srcId="{B7DBDBF4-C3B2-634C-BE99-7066DFE77E5D}" destId="{DAF443FD-5246-754E-922C-8CB017D5D53A}" srcOrd="0" destOrd="0" presId="urn:microsoft.com/office/officeart/2005/8/layout/vProcess5"/>
    <dgm:cxn modelId="{AD3A7752-BBC1-FD40-8084-93215AC84A1C}" type="presParOf" srcId="{B7DBDBF4-C3B2-634C-BE99-7066DFE77E5D}" destId="{4CC63852-B60C-0440-A6E9-D02BDBF2654F}" srcOrd="1" destOrd="0" presId="urn:microsoft.com/office/officeart/2005/8/layout/vProcess5"/>
    <dgm:cxn modelId="{7479917B-3D5B-0C45-AC5D-38B943F19EF2}" type="presParOf" srcId="{B7DBDBF4-C3B2-634C-BE99-7066DFE77E5D}" destId="{4DEC3E33-3662-BA43-BD24-F878AEABD585}" srcOrd="2" destOrd="0" presId="urn:microsoft.com/office/officeart/2005/8/layout/vProcess5"/>
    <dgm:cxn modelId="{A18EF110-0A5D-3442-989B-F1F33714CB3C}" type="presParOf" srcId="{B7DBDBF4-C3B2-634C-BE99-7066DFE77E5D}" destId="{1528DFB7-5758-F644-B0CC-3AF8E6094939}" srcOrd="3" destOrd="0" presId="urn:microsoft.com/office/officeart/2005/8/layout/vProcess5"/>
    <dgm:cxn modelId="{D6340B6B-66D1-464F-B40A-5D391EA7A835}" type="presParOf" srcId="{B7DBDBF4-C3B2-634C-BE99-7066DFE77E5D}" destId="{FCF9A1A6-19A7-084E-BF91-A88405530F68}" srcOrd="4" destOrd="0" presId="urn:microsoft.com/office/officeart/2005/8/layout/vProcess5"/>
    <dgm:cxn modelId="{8C12CD91-1E45-FE4F-8E89-F2CBF811ADD0}" type="presParOf" srcId="{B7DBDBF4-C3B2-634C-BE99-7066DFE77E5D}" destId="{B0AA5F8E-E8E3-0044-B9B2-98AE3DA6E62B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F21F3D-1C3F-414F-A973-480E6723F959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D4199F3-7122-4F4D-BAEA-C07F2F87D521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>
              <a:solidFill>
                <a:srgbClr val="000000"/>
              </a:solidFill>
            </a:rPr>
            <a:t>1. </a:t>
          </a:r>
          <a:r>
            <a:rPr lang="de-DE" sz="2000">
              <a:solidFill>
                <a:srgbClr val="000000"/>
              </a:solidFill>
            </a:rPr>
            <a:t>Fach Germa-nistik  (75 </a:t>
          </a:r>
          <a:r>
            <a:rPr lang="de-DE" sz="2000" dirty="0">
              <a:solidFill>
                <a:srgbClr val="000000"/>
              </a:solidFill>
            </a:rPr>
            <a:t>LP)</a:t>
          </a:r>
        </a:p>
      </dgm:t>
    </dgm:pt>
    <dgm:pt modelId="{5A9F9318-B3FD-344F-B284-E02DBBACAE4F}" type="parTrans" cxnId="{823D60D2-91E4-4B45-A971-B38040C10712}">
      <dgm:prSet/>
      <dgm:spPr/>
      <dgm:t>
        <a:bodyPr/>
        <a:lstStyle/>
        <a:p>
          <a:endParaRPr lang="de-DE"/>
        </a:p>
      </dgm:t>
    </dgm:pt>
    <dgm:pt modelId="{1A60A2F1-F07B-884C-A628-BD76D04A9499}" type="sibTrans" cxnId="{823D60D2-91E4-4B45-A971-B38040C10712}">
      <dgm:prSet/>
      <dgm:spPr/>
      <dgm:t>
        <a:bodyPr/>
        <a:lstStyle/>
        <a:p>
          <a:endParaRPr lang="de-DE"/>
        </a:p>
      </dgm:t>
    </dgm:pt>
    <dgm:pt modelId="{27923461-6DE2-9540-97E1-3578A5D705C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/>
            <a:t>ZFB</a:t>
          </a:r>
          <a:endParaRPr lang="de-DE" dirty="0"/>
        </a:p>
      </dgm:t>
    </dgm:pt>
    <dgm:pt modelId="{CCC7D6FF-E752-954E-960C-3E4597C11F62}" type="parTrans" cxnId="{638416C1-E24C-1840-8227-E2D79B3D7C7C}">
      <dgm:prSet/>
      <dgm:spPr/>
      <dgm:t>
        <a:bodyPr/>
        <a:lstStyle/>
        <a:p>
          <a:endParaRPr lang="de-DE"/>
        </a:p>
      </dgm:t>
    </dgm:pt>
    <dgm:pt modelId="{A1B35D94-D6D0-B444-ACB0-2B6103B64620}" type="sibTrans" cxnId="{638416C1-E24C-1840-8227-E2D79B3D7C7C}">
      <dgm:prSet/>
      <dgm:spPr/>
      <dgm:t>
        <a:bodyPr/>
        <a:lstStyle/>
        <a:p>
          <a:endParaRPr lang="de-DE"/>
        </a:p>
      </dgm:t>
    </dgm:pt>
    <dgm:pt modelId="{BEBEF699-240D-194B-9B1F-6F02A8CE8C1B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>
              <a:solidFill>
                <a:srgbClr val="000000"/>
              </a:solidFill>
            </a:rPr>
            <a:t>2. </a:t>
          </a:r>
          <a:r>
            <a:rPr lang="de-DE" sz="2000">
              <a:solidFill>
                <a:srgbClr val="000000"/>
              </a:solidFill>
            </a:rPr>
            <a:t>Fach      (75 </a:t>
          </a:r>
          <a:r>
            <a:rPr lang="de-DE" sz="2000" dirty="0">
              <a:solidFill>
                <a:srgbClr val="000000"/>
              </a:solidFill>
            </a:rPr>
            <a:t>LP)</a:t>
          </a:r>
        </a:p>
      </dgm:t>
    </dgm:pt>
    <dgm:pt modelId="{994BBF5F-71FD-544B-A1AF-AC326C3F28BB}" type="parTrans" cxnId="{C0452D0F-3690-144B-BF78-3C0B42B7EDB6}">
      <dgm:prSet/>
      <dgm:spPr/>
      <dgm:t>
        <a:bodyPr/>
        <a:lstStyle/>
        <a:p>
          <a:endParaRPr lang="de-DE"/>
        </a:p>
      </dgm:t>
    </dgm:pt>
    <dgm:pt modelId="{A2449B25-0484-8D4A-BB27-5E980EC3F584}" type="sibTrans" cxnId="{C0452D0F-3690-144B-BF78-3C0B42B7EDB6}">
      <dgm:prSet/>
      <dgm:spPr/>
      <dgm:t>
        <a:bodyPr/>
        <a:lstStyle/>
        <a:p>
          <a:endParaRPr lang="de-DE"/>
        </a:p>
      </dgm:t>
    </dgm:pt>
    <dgm:pt modelId="{C9970845-6A08-354D-9D0E-406BA305CC19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>
              <a:solidFill>
                <a:srgbClr val="000000"/>
              </a:solidFill>
            </a:rPr>
            <a:t>Bildungs-wissen-</a:t>
          </a:r>
          <a:r>
            <a:rPr lang="de-DE" sz="2000" dirty="0" err="1">
              <a:solidFill>
                <a:srgbClr val="000000"/>
              </a:solidFill>
            </a:rPr>
            <a:t>schaften</a:t>
          </a:r>
          <a:r>
            <a:rPr lang="de-DE" sz="2000" dirty="0">
              <a:solidFill>
                <a:srgbClr val="000000"/>
              </a:solidFill>
            </a:rPr>
            <a:t>  (20 LP) ODER Allgemeine Studien     (20 LP)</a:t>
          </a:r>
        </a:p>
      </dgm:t>
    </dgm:pt>
    <dgm:pt modelId="{2680FA89-53FA-454F-B5F2-6943A53C386C}" type="parTrans" cxnId="{7DFA427C-A53A-AE4D-BCC4-2E9E454846BC}">
      <dgm:prSet/>
      <dgm:spPr/>
      <dgm:t>
        <a:bodyPr/>
        <a:lstStyle/>
        <a:p>
          <a:endParaRPr lang="de-DE"/>
        </a:p>
      </dgm:t>
    </dgm:pt>
    <dgm:pt modelId="{8817774A-2B61-7246-B2A1-841A574CBEE8}" type="sibTrans" cxnId="{7DFA427C-A53A-AE4D-BCC4-2E9E454846BC}">
      <dgm:prSet/>
      <dgm:spPr/>
      <dgm:t>
        <a:bodyPr/>
        <a:lstStyle/>
        <a:p>
          <a:endParaRPr lang="de-DE"/>
        </a:p>
      </dgm:t>
    </dgm:pt>
    <dgm:pt modelId="{2DE75442-523F-F043-B4B2-30075EFD1805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>
              <a:solidFill>
                <a:srgbClr val="000000"/>
              </a:solidFill>
            </a:rPr>
            <a:t>BA-Arbeit</a:t>
          </a:r>
          <a:endParaRPr lang="de-DE" sz="2000" dirty="0">
            <a:solidFill>
              <a:srgbClr val="000000"/>
            </a:solidFill>
          </a:endParaRPr>
        </a:p>
        <a:p>
          <a:pPr rtl="0"/>
          <a:r>
            <a:rPr lang="de-DE" sz="2000">
              <a:solidFill>
                <a:srgbClr val="000000"/>
              </a:solidFill>
            </a:rPr>
            <a:t>(10 </a:t>
          </a:r>
          <a:r>
            <a:rPr lang="de-DE" sz="2000" dirty="0">
              <a:solidFill>
                <a:srgbClr val="000000"/>
              </a:solidFill>
            </a:rPr>
            <a:t>LP)</a:t>
          </a:r>
        </a:p>
      </dgm:t>
    </dgm:pt>
    <dgm:pt modelId="{285B8C9A-7E95-1140-B7D0-AAB2C4AF1DAF}" type="parTrans" cxnId="{2C54726A-8613-4A45-9E84-82C15839FCF4}">
      <dgm:prSet/>
      <dgm:spPr/>
      <dgm:t>
        <a:bodyPr/>
        <a:lstStyle/>
        <a:p>
          <a:endParaRPr lang="de-DE"/>
        </a:p>
      </dgm:t>
    </dgm:pt>
    <dgm:pt modelId="{138D6440-D596-6841-BBFE-27724E03507C}" type="sibTrans" cxnId="{2C54726A-8613-4A45-9E84-82C15839FCF4}">
      <dgm:prSet/>
      <dgm:spPr/>
      <dgm:t>
        <a:bodyPr/>
        <a:lstStyle/>
        <a:p>
          <a:endParaRPr lang="de-DE"/>
        </a:p>
      </dgm:t>
    </dgm:pt>
    <dgm:pt modelId="{2F1307A2-92A2-054F-8393-7365CB144DBC}" type="pres">
      <dgm:prSet presAssocID="{53F21F3D-1C3F-414F-A973-480E6723F959}" presName="composite" presStyleCnt="0">
        <dgm:presLayoutVars>
          <dgm:chMax val="1"/>
          <dgm:dir/>
          <dgm:resizeHandles val="exact"/>
        </dgm:presLayoutVars>
      </dgm:prSet>
      <dgm:spPr/>
    </dgm:pt>
    <dgm:pt modelId="{F41561AA-249E-0E42-B0C7-C64F1C18EA32}" type="pres">
      <dgm:prSet presAssocID="{27923461-6DE2-9540-97E1-3578A5D705C6}" presName="roof" presStyleLbl="dkBgShp" presStyleIdx="0" presStyleCnt="2"/>
      <dgm:spPr/>
    </dgm:pt>
    <dgm:pt modelId="{ED6D9044-2FAB-EF46-BCD9-D993C811D83F}" type="pres">
      <dgm:prSet presAssocID="{27923461-6DE2-9540-97E1-3578A5D705C6}" presName="pillars" presStyleCnt="0"/>
      <dgm:spPr/>
    </dgm:pt>
    <dgm:pt modelId="{E4F2E4BB-9D67-2144-A523-1C286F191B4E}" type="pres">
      <dgm:prSet presAssocID="{27923461-6DE2-9540-97E1-3578A5D705C6}" presName="pillar1" presStyleLbl="node1" presStyleIdx="0" presStyleCnt="4">
        <dgm:presLayoutVars>
          <dgm:bulletEnabled val="1"/>
        </dgm:presLayoutVars>
      </dgm:prSet>
      <dgm:spPr/>
    </dgm:pt>
    <dgm:pt modelId="{6F490699-1B6E-6A41-AE9E-B018831B9341}" type="pres">
      <dgm:prSet presAssocID="{BEBEF699-240D-194B-9B1F-6F02A8CE8C1B}" presName="pillarX" presStyleLbl="node1" presStyleIdx="1" presStyleCnt="4">
        <dgm:presLayoutVars>
          <dgm:bulletEnabled val="1"/>
        </dgm:presLayoutVars>
      </dgm:prSet>
      <dgm:spPr/>
    </dgm:pt>
    <dgm:pt modelId="{395CF599-56E4-4943-8103-384E0D62B86C}" type="pres">
      <dgm:prSet presAssocID="{C9970845-6A08-354D-9D0E-406BA305CC19}" presName="pillarX" presStyleLbl="node1" presStyleIdx="2" presStyleCnt="4" custScaleX="126599">
        <dgm:presLayoutVars>
          <dgm:bulletEnabled val="1"/>
        </dgm:presLayoutVars>
      </dgm:prSet>
      <dgm:spPr/>
    </dgm:pt>
    <dgm:pt modelId="{EB06140A-A8FE-7F49-AFB7-E352507CA316}" type="pres">
      <dgm:prSet presAssocID="{2DE75442-523F-F043-B4B2-30075EFD1805}" presName="pillarX" presStyleLbl="node1" presStyleIdx="3" presStyleCnt="4">
        <dgm:presLayoutVars>
          <dgm:bulletEnabled val="1"/>
        </dgm:presLayoutVars>
      </dgm:prSet>
      <dgm:spPr/>
    </dgm:pt>
    <dgm:pt modelId="{B8139771-33CA-BC45-807B-6826E3F2E2F0}" type="pres">
      <dgm:prSet presAssocID="{27923461-6DE2-9540-97E1-3578A5D705C6}" presName="base" presStyleLbl="dkBgShp" presStyleIdx="1" presStyleCnt="2"/>
      <dgm:spPr>
        <a:solidFill>
          <a:schemeClr val="tx1"/>
        </a:solidFill>
        <a:ln>
          <a:solidFill>
            <a:schemeClr val="tx1"/>
          </a:solidFill>
        </a:ln>
      </dgm:spPr>
    </dgm:pt>
  </dgm:ptLst>
  <dgm:cxnLst>
    <dgm:cxn modelId="{C0452D0F-3690-144B-BF78-3C0B42B7EDB6}" srcId="{27923461-6DE2-9540-97E1-3578A5D705C6}" destId="{BEBEF699-240D-194B-9B1F-6F02A8CE8C1B}" srcOrd="1" destOrd="0" parTransId="{994BBF5F-71FD-544B-A1AF-AC326C3F28BB}" sibTransId="{A2449B25-0484-8D4A-BB27-5E980EC3F584}"/>
    <dgm:cxn modelId="{7F2E324F-A2A8-4047-A7B4-C796BAE045DA}" type="presOf" srcId="{2DE75442-523F-F043-B4B2-30075EFD1805}" destId="{EB06140A-A8FE-7F49-AFB7-E352507CA316}" srcOrd="0" destOrd="0" presId="urn:microsoft.com/office/officeart/2005/8/layout/hList3"/>
    <dgm:cxn modelId="{5BF9FE67-988D-E843-A585-5DD942D0A3AD}" type="presOf" srcId="{BEBEF699-240D-194B-9B1F-6F02A8CE8C1B}" destId="{6F490699-1B6E-6A41-AE9E-B018831B9341}" srcOrd="0" destOrd="0" presId="urn:microsoft.com/office/officeart/2005/8/layout/hList3"/>
    <dgm:cxn modelId="{2C54726A-8613-4A45-9E84-82C15839FCF4}" srcId="{27923461-6DE2-9540-97E1-3578A5D705C6}" destId="{2DE75442-523F-F043-B4B2-30075EFD1805}" srcOrd="3" destOrd="0" parTransId="{285B8C9A-7E95-1140-B7D0-AAB2C4AF1DAF}" sibTransId="{138D6440-D596-6841-BBFE-27724E03507C}"/>
    <dgm:cxn modelId="{7DFA427C-A53A-AE4D-BCC4-2E9E454846BC}" srcId="{27923461-6DE2-9540-97E1-3578A5D705C6}" destId="{C9970845-6A08-354D-9D0E-406BA305CC19}" srcOrd="2" destOrd="0" parTransId="{2680FA89-53FA-454F-B5F2-6943A53C386C}" sibTransId="{8817774A-2B61-7246-B2A1-841A574CBEE8}"/>
    <dgm:cxn modelId="{42061797-23FC-7747-AAC3-724176B601B6}" type="presOf" srcId="{C9970845-6A08-354D-9D0E-406BA305CC19}" destId="{395CF599-56E4-4943-8103-384E0D62B86C}" srcOrd="0" destOrd="0" presId="urn:microsoft.com/office/officeart/2005/8/layout/hList3"/>
    <dgm:cxn modelId="{8CADFE9E-CB73-964C-9A9D-68D79FADE3B4}" type="presOf" srcId="{1D4199F3-7122-4F4D-BAEA-C07F2F87D521}" destId="{E4F2E4BB-9D67-2144-A523-1C286F191B4E}" srcOrd="0" destOrd="0" presId="urn:microsoft.com/office/officeart/2005/8/layout/hList3"/>
    <dgm:cxn modelId="{9C77A89F-A667-1841-9161-FC1841C59E7A}" type="presOf" srcId="{27923461-6DE2-9540-97E1-3578A5D705C6}" destId="{F41561AA-249E-0E42-B0C7-C64F1C18EA32}" srcOrd="0" destOrd="0" presId="urn:microsoft.com/office/officeart/2005/8/layout/hList3"/>
    <dgm:cxn modelId="{638416C1-E24C-1840-8227-E2D79B3D7C7C}" srcId="{53F21F3D-1C3F-414F-A973-480E6723F959}" destId="{27923461-6DE2-9540-97E1-3578A5D705C6}" srcOrd="0" destOrd="0" parTransId="{CCC7D6FF-E752-954E-960C-3E4597C11F62}" sibTransId="{A1B35D94-D6D0-B444-ACB0-2B6103B64620}"/>
    <dgm:cxn modelId="{823D60D2-91E4-4B45-A971-B38040C10712}" srcId="{27923461-6DE2-9540-97E1-3578A5D705C6}" destId="{1D4199F3-7122-4F4D-BAEA-C07F2F87D521}" srcOrd="0" destOrd="0" parTransId="{5A9F9318-B3FD-344F-B284-E02DBBACAE4F}" sibTransId="{1A60A2F1-F07B-884C-A628-BD76D04A9499}"/>
    <dgm:cxn modelId="{2F4B67E5-4993-594F-A6CF-C452A32BC5C7}" type="presOf" srcId="{53F21F3D-1C3F-414F-A973-480E6723F959}" destId="{2F1307A2-92A2-054F-8393-7365CB144DBC}" srcOrd="0" destOrd="0" presId="urn:microsoft.com/office/officeart/2005/8/layout/hList3"/>
    <dgm:cxn modelId="{C3B68A1D-678C-CC46-8200-3DFCDD011013}" type="presParOf" srcId="{2F1307A2-92A2-054F-8393-7365CB144DBC}" destId="{F41561AA-249E-0E42-B0C7-C64F1C18EA32}" srcOrd="0" destOrd="0" presId="urn:microsoft.com/office/officeart/2005/8/layout/hList3"/>
    <dgm:cxn modelId="{D0F00C49-A31B-BA4A-8F3C-8988F20A9AF5}" type="presParOf" srcId="{2F1307A2-92A2-054F-8393-7365CB144DBC}" destId="{ED6D9044-2FAB-EF46-BCD9-D993C811D83F}" srcOrd="1" destOrd="0" presId="urn:microsoft.com/office/officeart/2005/8/layout/hList3"/>
    <dgm:cxn modelId="{EA102D9E-2A3B-E04A-B0E5-9E194689F584}" type="presParOf" srcId="{ED6D9044-2FAB-EF46-BCD9-D993C811D83F}" destId="{E4F2E4BB-9D67-2144-A523-1C286F191B4E}" srcOrd="0" destOrd="0" presId="urn:microsoft.com/office/officeart/2005/8/layout/hList3"/>
    <dgm:cxn modelId="{4FF3586D-C785-044E-BCD5-B59BE8E6B3BE}" type="presParOf" srcId="{ED6D9044-2FAB-EF46-BCD9-D993C811D83F}" destId="{6F490699-1B6E-6A41-AE9E-B018831B9341}" srcOrd="1" destOrd="0" presId="urn:microsoft.com/office/officeart/2005/8/layout/hList3"/>
    <dgm:cxn modelId="{9383CE90-EFE1-BD44-A919-2F7EF500F46F}" type="presParOf" srcId="{ED6D9044-2FAB-EF46-BCD9-D993C811D83F}" destId="{395CF599-56E4-4943-8103-384E0D62B86C}" srcOrd="2" destOrd="0" presId="urn:microsoft.com/office/officeart/2005/8/layout/hList3"/>
    <dgm:cxn modelId="{CA42E294-3494-8948-A123-C0119AE67F90}" type="presParOf" srcId="{ED6D9044-2FAB-EF46-BCD9-D993C811D83F}" destId="{EB06140A-A8FE-7F49-AFB7-E352507CA316}" srcOrd="3" destOrd="0" presId="urn:microsoft.com/office/officeart/2005/8/layout/hList3"/>
    <dgm:cxn modelId="{B15F703F-CCE7-B14B-9637-73C9178770F8}" type="presParOf" srcId="{2F1307A2-92A2-054F-8393-7365CB144DBC}" destId="{B8139771-33CA-BC45-807B-6826E3F2E2F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F21F3D-1C3F-414F-A973-480E6723F959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D4199F3-7122-4F4D-BAEA-C07F2F87D521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>
              <a:solidFill>
                <a:srgbClr val="000000"/>
              </a:solidFill>
            </a:rPr>
            <a:t>1. Fach </a:t>
          </a:r>
          <a:r>
            <a:rPr lang="de-DE" sz="2000" dirty="0" err="1">
              <a:solidFill>
                <a:srgbClr val="000000"/>
              </a:solidFill>
            </a:rPr>
            <a:t>Germa-nistik</a:t>
          </a:r>
          <a:r>
            <a:rPr lang="de-DE" sz="2000" dirty="0">
              <a:solidFill>
                <a:srgbClr val="000000"/>
              </a:solidFill>
            </a:rPr>
            <a:t>  (64 LP)</a:t>
          </a:r>
        </a:p>
      </dgm:t>
    </dgm:pt>
    <dgm:pt modelId="{5A9F9318-B3FD-344F-B284-E02DBBACAE4F}" type="parTrans" cxnId="{823D60D2-91E4-4B45-A971-B38040C10712}">
      <dgm:prSet/>
      <dgm:spPr/>
      <dgm:t>
        <a:bodyPr/>
        <a:lstStyle/>
        <a:p>
          <a:endParaRPr lang="de-DE"/>
        </a:p>
      </dgm:t>
    </dgm:pt>
    <dgm:pt modelId="{1A60A2F1-F07B-884C-A628-BD76D04A9499}" type="sibTrans" cxnId="{823D60D2-91E4-4B45-A971-B38040C10712}">
      <dgm:prSet/>
      <dgm:spPr/>
      <dgm:t>
        <a:bodyPr/>
        <a:lstStyle/>
        <a:p>
          <a:endParaRPr lang="de-DE"/>
        </a:p>
      </dgm:t>
    </dgm:pt>
    <dgm:pt modelId="{27923461-6DE2-9540-97E1-3578A5D705C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BA </a:t>
          </a:r>
          <a:r>
            <a:rPr lang="de-DE" dirty="0" err="1"/>
            <a:t>HRSGe</a:t>
          </a:r>
          <a:endParaRPr lang="de-DE" dirty="0"/>
        </a:p>
      </dgm:t>
    </dgm:pt>
    <dgm:pt modelId="{CCC7D6FF-E752-954E-960C-3E4597C11F62}" type="parTrans" cxnId="{638416C1-E24C-1840-8227-E2D79B3D7C7C}">
      <dgm:prSet/>
      <dgm:spPr/>
      <dgm:t>
        <a:bodyPr/>
        <a:lstStyle/>
        <a:p>
          <a:endParaRPr lang="de-DE"/>
        </a:p>
      </dgm:t>
    </dgm:pt>
    <dgm:pt modelId="{A1B35D94-D6D0-B444-ACB0-2B6103B64620}" type="sibTrans" cxnId="{638416C1-E24C-1840-8227-E2D79B3D7C7C}">
      <dgm:prSet/>
      <dgm:spPr/>
      <dgm:t>
        <a:bodyPr/>
        <a:lstStyle/>
        <a:p>
          <a:endParaRPr lang="de-DE"/>
        </a:p>
      </dgm:t>
    </dgm:pt>
    <dgm:pt modelId="{BEBEF699-240D-194B-9B1F-6F02A8CE8C1B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>
              <a:solidFill>
                <a:srgbClr val="000000"/>
              </a:solidFill>
            </a:rPr>
            <a:t>2. Fach      (64 LP)</a:t>
          </a:r>
        </a:p>
      </dgm:t>
    </dgm:pt>
    <dgm:pt modelId="{994BBF5F-71FD-544B-A1AF-AC326C3F28BB}" type="parTrans" cxnId="{C0452D0F-3690-144B-BF78-3C0B42B7EDB6}">
      <dgm:prSet/>
      <dgm:spPr/>
      <dgm:t>
        <a:bodyPr/>
        <a:lstStyle/>
        <a:p>
          <a:endParaRPr lang="de-DE"/>
        </a:p>
      </dgm:t>
    </dgm:pt>
    <dgm:pt modelId="{A2449B25-0484-8D4A-BB27-5E980EC3F584}" type="sibTrans" cxnId="{C0452D0F-3690-144B-BF78-3C0B42B7EDB6}">
      <dgm:prSet/>
      <dgm:spPr/>
      <dgm:t>
        <a:bodyPr/>
        <a:lstStyle/>
        <a:p>
          <a:endParaRPr lang="de-DE"/>
        </a:p>
      </dgm:t>
    </dgm:pt>
    <dgm:pt modelId="{C9970845-6A08-354D-9D0E-406BA305CC19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 err="1">
              <a:solidFill>
                <a:srgbClr val="000000"/>
              </a:solidFill>
            </a:rPr>
            <a:t>Bildungs-wissen-schaften</a:t>
          </a:r>
          <a:r>
            <a:rPr lang="de-DE" sz="2000" dirty="0">
              <a:solidFill>
                <a:srgbClr val="000000"/>
              </a:solidFill>
            </a:rPr>
            <a:t>  (42 LP)</a:t>
          </a:r>
        </a:p>
      </dgm:t>
    </dgm:pt>
    <dgm:pt modelId="{2680FA89-53FA-454F-B5F2-6943A53C386C}" type="parTrans" cxnId="{7DFA427C-A53A-AE4D-BCC4-2E9E454846BC}">
      <dgm:prSet/>
      <dgm:spPr/>
      <dgm:t>
        <a:bodyPr/>
        <a:lstStyle/>
        <a:p>
          <a:endParaRPr lang="de-DE"/>
        </a:p>
      </dgm:t>
    </dgm:pt>
    <dgm:pt modelId="{8817774A-2B61-7246-B2A1-841A574CBEE8}" type="sibTrans" cxnId="{7DFA427C-A53A-AE4D-BCC4-2E9E454846BC}">
      <dgm:prSet/>
      <dgm:spPr/>
      <dgm:t>
        <a:bodyPr/>
        <a:lstStyle/>
        <a:p>
          <a:endParaRPr lang="de-DE"/>
        </a:p>
      </dgm:t>
    </dgm:pt>
    <dgm:pt modelId="{2DE75442-523F-F043-B4B2-30075EFD1805}">
      <dgm:prSet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pPr rtl="0"/>
          <a:r>
            <a:rPr lang="de-DE" sz="2000" dirty="0">
              <a:solidFill>
                <a:srgbClr val="000000"/>
              </a:solidFill>
            </a:rPr>
            <a:t>BA-Arbeit</a:t>
          </a:r>
        </a:p>
        <a:p>
          <a:pPr rtl="0"/>
          <a:r>
            <a:rPr lang="de-DE" sz="2000" dirty="0">
              <a:solidFill>
                <a:srgbClr val="000000"/>
              </a:solidFill>
            </a:rPr>
            <a:t>(10 LP)</a:t>
          </a:r>
        </a:p>
      </dgm:t>
    </dgm:pt>
    <dgm:pt modelId="{285B8C9A-7E95-1140-B7D0-AAB2C4AF1DAF}" type="parTrans" cxnId="{2C54726A-8613-4A45-9E84-82C15839FCF4}">
      <dgm:prSet/>
      <dgm:spPr/>
      <dgm:t>
        <a:bodyPr/>
        <a:lstStyle/>
        <a:p>
          <a:endParaRPr lang="de-DE"/>
        </a:p>
      </dgm:t>
    </dgm:pt>
    <dgm:pt modelId="{138D6440-D596-6841-BBFE-27724E03507C}" type="sibTrans" cxnId="{2C54726A-8613-4A45-9E84-82C15839FCF4}">
      <dgm:prSet/>
      <dgm:spPr/>
      <dgm:t>
        <a:bodyPr/>
        <a:lstStyle/>
        <a:p>
          <a:endParaRPr lang="de-DE"/>
        </a:p>
      </dgm:t>
    </dgm:pt>
    <dgm:pt modelId="{2F1307A2-92A2-054F-8393-7365CB144DBC}" type="pres">
      <dgm:prSet presAssocID="{53F21F3D-1C3F-414F-A973-480E6723F959}" presName="composite" presStyleCnt="0">
        <dgm:presLayoutVars>
          <dgm:chMax val="1"/>
          <dgm:dir/>
          <dgm:resizeHandles val="exact"/>
        </dgm:presLayoutVars>
      </dgm:prSet>
      <dgm:spPr/>
    </dgm:pt>
    <dgm:pt modelId="{F41561AA-249E-0E42-B0C7-C64F1C18EA32}" type="pres">
      <dgm:prSet presAssocID="{27923461-6DE2-9540-97E1-3578A5D705C6}" presName="roof" presStyleLbl="dkBgShp" presStyleIdx="0" presStyleCnt="2"/>
      <dgm:spPr/>
    </dgm:pt>
    <dgm:pt modelId="{ED6D9044-2FAB-EF46-BCD9-D993C811D83F}" type="pres">
      <dgm:prSet presAssocID="{27923461-6DE2-9540-97E1-3578A5D705C6}" presName="pillars" presStyleCnt="0"/>
      <dgm:spPr/>
    </dgm:pt>
    <dgm:pt modelId="{E4F2E4BB-9D67-2144-A523-1C286F191B4E}" type="pres">
      <dgm:prSet presAssocID="{27923461-6DE2-9540-97E1-3578A5D705C6}" presName="pillar1" presStyleLbl="node1" presStyleIdx="0" presStyleCnt="4">
        <dgm:presLayoutVars>
          <dgm:bulletEnabled val="1"/>
        </dgm:presLayoutVars>
      </dgm:prSet>
      <dgm:spPr/>
    </dgm:pt>
    <dgm:pt modelId="{6F490699-1B6E-6A41-AE9E-B018831B9341}" type="pres">
      <dgm:prSet presAssocID="{BEBEF699-240D-194B-9B1F-6F02A8CE8C1B}" presName="pillarX" presStyleLbl="node1" presStyleIdx="1" presStyleCnt="4">
        <dgm:presLayoutVars>
          <dgm:bulletEnabled val="1"/>
        </dgm:presLayoutVars>
      </dgm:prSet>
      <dgm:spPr/>
    </dgm:pt>
    <dgm:pt modelId="{395CF599-56E4-4943-8103-384E0D62B86C}" type="pres">
      <dgm:prSet presAssocID="{C9970845-6A08-354D-9D0E-406BA305CC19}" presName="pillarX" presStyleLbl="node1" presStyleIdx="2" presStyleCnt="4" custScaleX="126599">
        <dgm:presLayoutVars>
          <dgm:bulletEnabled val="1"/>
        </dgm:presLayoutVars>
      </dgm:prSet>
      <dgm:spPr/>
    </dgm:pt>
    <dgm:pt modelId="{EB06140A-A8FE-7F49-AFB7-E352507CA316}" type="pres">
      <dgm:prSet presAssocID="{2DE75442-523F-F043-B4B2-30075EFD1805}" presName="pillarX" presStyleLbl="node1" presStyleIdx="3" presStyleCnt="4">
        <dgm:presLayoutVars>
          <dgm:bulletEnabled val="1"/>
        </dgm:presLayoutVars>
      </dgm:prSet>
      <dgm:spPr/>
    </dgm:pt>
    <dgm:pt modelId="{B8139771-33CA-BC45-807B-6826E3F2E2F0}" type="pres">
      <dgm:prSet presAssocID="{27923461-6DE2-9540-97E1-3578A5D705C6}" presName="base" presStyleLbl="dkBgShp" presStyleIdx="1" presStyleCnt="2"/>
      <dgm:spPr>
        <a:solidFill>
          <a:schemeClr val="tx1"/>
        </a:solidFill>
        <a:ln>
          <a:solidFill>
            <a:schemeClr val="tx1"/>
          </a:solidFill>
        </a:ln>
      </dgm:spPr>
    </dgm:pt>
  </dgm:ptLst>
  <dgm:cxnLst>
    <dgm:cxn modelId="{C0452D0F-3690-144B-BF78-3C0B42B7EDB6}" srcId="{27923461-6DE2-9540-97E1-3578A5D705C6}" destId="{BEBEF699-240D-194B-9B1F-6F02A8CE8C1B}" srcOrd="1" destOrd="0" parTransId="{994BBF5F-71FD-544B-A1AF-AC326C3F28BB}" sibTransId="{A2449B25-0484-8D4A-BB27-5E980EC3F584}"/>
    <dgm:cxn modelId="{56A2BF22-B485-454C-B7BE-DF18CC22A8BA}" type="presOf" srcId="{1D4199F3-7122-4F4D-BAEA-C07F2F87D521}" destId="{E4F2E4BB-9D67-2144-A523-1C286F191B4E}" srcOrd="0" destOrd="0" presId="urn:microsoft.com/office/officeart/2005/8/layout/hList3"/>
    <dgm:cxn modelId="{5976E234-DD98-6749-A467-2E4E0B2D1C58}" type="presOf" srcId="{C9970845-6A08-354D-9D0E-406BA305CC19}" destId="{395CF599-56E4-4943-8103-384E0D62B86C}" srcOrd="0" destOrd="0" presId="urn:microsoft.com/office/officeart/2005/8/layout/hList3"/>
    <dgm:cxn modelId="{2C54726A-8613-4A45-9E84-82C15839FCF4}" srcId="{27923461-6DE2-9540-97E1-3578A5D705C6}" destId="{2DE75442-523F-F043-B4B2-30075EFD1805}" srcOrd="3" destOrd="0" parTransId="{285B8C9A-7E95-1140-B7D0-AAB2C4AF1DAF}" sibTransId="{138D6440-D596-6841-BBFE-27724E03507C}"/>
    <dgm:cxn modelId="{7DFA427C-A53A-AE4D-BCC4-2E9E454846BC}" srcId="{27923461-6DE2-9540-97E1-3578A5D705C6}" destId="{C9970845-6A08-354D-9D0E-406BA305CC19}" srcOrd="2" destOrd="0" parTransId="{2680FA89-53FA-454F-B5F2-6943A53C386C}" sibTransId="{8817774A-2B61-7246-B2A1-841A574CBEE8}"/>
    <dgm:cxn modelId="{AC9597BF-990D-9F4B-93E5-9C505106E61B}" type="presOf" srcId="{53F21F3D-1C3F-414F-A973-480E6723F959}" destId="{2F1307A2-92A2-054F-8393-7365CB144DBC}" srcOrd="0" destOrd="0" presId="urn:microsoft.com/office/officeart/2005/8/layout/hList3"/>
    <dgm:cxn modelId="{3073E7BF-E112-6D45-A01B-EBF9A5DA5061}" type="presOf" srcId="{BEBEF699-240D-194B-9B1F-6F02A8CE8C1B}" destId="{6F490699-1B6E-6A41-AE9E-B018831B9341}" srcOrd="0" destOrd="0" presId="urn:microsoft.com/office/officeart/2005/8/layout/hList3"/>
    <dgm:cxn modelId="{638416C1-E24C-1840-8227-E2D79B3D7C7C}" srcId="{53F21F3D-1C3F-414F-A973-480E6723F959}" destId="{27923461-6DE2-9540-97E1-3578A5D705C6}" srcOrd="0" destOrd="0" parTransId="{CCC7D6FF-E752-954E-960C-3E4597C11F62}" sibTransId="{A1B35D94-D6D0-B444-ACB0-2B6103B64620}"/>
    <dgm:cxn modelId="{823D60D2-91E4-4B45-A971-B38040C10712}" srcId="{27923461-6DE2-9540-97E1-3578A5D705C6}" destId="{1D4199F3-7122-4F4D-BAEA-C07F2F87D521}" srcOrd="0" destOrd="0" parTransId="{5A9F9318-B3FD-344F-B284-E02DBBACAE4F}" sibTransId="{1A60A2F1-F07B-884C-A628-BD76D04A9499}"/>
    <dgm:cxn modelId="{54D3F7E2-09F2-D74A-84C7-1D1CEEC5046A}" type="presOf" srcId="{2DE75442-523F-F043-B4B2-30075EFD1805}" destId="{EB06140A-A8FE-7F49-AFB7-E352507CA316}" srcOrd="0" destOrd="0" presId="urn:microsoft.com/office/officeart/2005/8/layout/hList3"/>
    <dgm:cxn modelId="{43E99DEA-D688-644A-932E-D3F659ABE6F1}" type="presOf" srcId="{27923461-6DE2-9540-97E1-3578A5D705C6}" destId="{F41561AA-249E-0E42-B0C7-C64F1C18EA32}" srcOrd="0" destOrd="0" presId="urn:microsoft.com/office/officeart/2005/8/layout/hList3"/>
    <dgm:cxn modelId="{D8EE2546-EFC7-B347-A073-2D25F4DC169B}" type="presParOf" srcId="{2F1307A2-92A2-054F-8393-7365CB144DBC}" destId="{F41561AA-249E-0E42-B0C7-C64F1C18EA32}" srcOrd="0" destOrd="0" presId="urn:microsoft.com/office/officeart/2005/8/layout/hList3"/>
    <dgm:cxn modelId="{83C75493-0F90-4043-8150-E0E8BC6C3E4D}" type="presParOf" srcId="{2F1307A2-92A2-054F-8393-7365CB144DBC}" destId="{ED6D9044-2FAB-EF46-BCD9-D993C811D83F}" srcOrd="1" destOrd="0" presId="urn:microsoft.com/office/officeart/2005/8/layout/hList3"/>
    <dgm:cxn modelId="{59FF8BFB-7071-4843-ADB0-7FCBDD9C288E}" type="presParOf" srcId="{ED6D9044-2FAB-EF46-BCD9-D993C811D83F}" destId="{E4F2E4BB-9D67-2144-A523-1C286F191B4E}" srcOrd="0" destOrd="0" presId="urn:microsoft.com/office/officeart/2005/8/layout/hList3"/>
    <dgm:cxn modelId="{71321632-9A50-6645-8823-1269F40B8199}" type="presParOf" srcId="{ED6D9044-2FAB-EF46-BCD9-D993C811D83F}" destId="{6F490699-1B6E-6A41-AE9E-B018831B9341}" srcOrd="1" destOrd="0" presId="urn:microsoft.com/office/officeart/2005/8/layout/hList3"/>
    <dgm:cxn modelId="{7BBC8D20-95E1-9A4F-851A-6131AA6662D9}" type="presParOf" srcId="{ED6D9044-2FAB-EF46-BCD9-D993C811D83F}" destId="{395CF599-56E4-4943-8103-384E0D62B86C}" srcOrd="2" destOrd="0" presId="urn:microsoft.com/office/officeart/2005/8/layout/hList3"/>
    <dgm:cxn modelId="{EF9758C0-8B97-0644-8A42-BE908CAB1E5B}" type="presParOf" srcId="{ED6D9044-2FAB-EF46-BCD9-D993C811D83F}" destId="{EB06140A-A8FE-7F49-AFB7-E352507CA316}" srcOrd="3" destOrd="0" presId="urn:microsoft.com/office/officeart/2005/8/layout/hList3"/>
    <dgm:cxn modelId="{6B0367B5-6DB5-A44F-AEF8-D2615FAD5470}" type="presParOf" srcId="{2F1307A2-92A2-054F-8393-7365CB144DBC}" destId="{B8139771-33CA-BC45-807B-6826E3F2E2F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D0F87D-85A6-7945-B722-DA750F3D53F2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20D7D8-621B-2941-8BB1-78A1EBBBB834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EBS</a:t>
          </a:r>
        </a:p>
      </dgm:t>
    </dgm:pt>
    <dgm:pt modelId="{23992657-1B83-5C4C-82AD-296FF3C46A13}" type="parTrans" cxnId="{003AC977-9AF6-3C41-AFFB-C3ACAC938D25}">
      <dgm:prSet/>
      <dgm:spPr/>
      <dgm:t>
        <a:bodyPr/>
        <a:lstStyle/>
        <a:p>
          <a:endParaRPr lang="de-DE"/>
        </a:p>
      </dgm:t>
    </dgm:pt>
    <dgm:pt modelId="{8313A1A7-48ED-6646-99A0-2CEB885EA416}" type="sibTrans" cxnId="{003AC977-9AF6-3C41-AFFB-C3ACAC938D25}">
      <dgm:prSet/>
      <dgm:spPr/>
      <dgm:t>
        <a:bodyPr/>
        <a:lstStyle/>
        <a:p>
          <a:endParaRPr lang="de-DE"/>
        </a:p>
      </dgm:t>
    </dgm:pt>
    <dgm:pt modelId="{E45333A5-96F7-B741-8D50-AA4E58A3B7BB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Vorlesung „Einführung in die Grundlagen von Erziehung, Bildung und Schule“ 4 LP</a:t>
          </a:r>
        </a:p>
      </dgm:t>
    </dgm:pt>
    <dgm:pt modelId="{FE51FDB7-E377-964D-8BF2-C187702630F7}" type="parTrans" cxnId="{88CE46BA-D3BC-1B48-B3AA-FD72AE70B395}">
      <dgm:prSet/>
      <dgm:spPr/>
      <dgm:t>
        <a:bodyPr/>
        <a:lstStyle/>
        <a:p>
          <a:endParaRPr lang="de-DE"/>
        </a:p>
      </dgm:t>
    </dgm:pt>
    <dgm:pt modelId="{59D1718C-9C6D-A74F-A21E-439E8B8E3908}" type="sibTrans" cxnId="{88CE46BA-D3BC-1B48-B3AA-FD72AE70B395}">
      <dgm:prSet/>
      <dgm:spPr/>
      <dgm:t>
        <a:bodyPr/>
        <a:lstStyle/>
        <a:p>
          <a:endParaRPr lang="de-DE"/>
        </a:p>
      </dgm:t>
    </dgm:pt>
    <dgm:pt modelId="{280E98A4-0DBF-064C-8647-E7365FD173E2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MAP: Klausur in der Vorlesung (50% der Fachnote)</a:t>
          </a:r>
        </a:p>
      </dgm:t>
    </dgm:pt>
    <dgm:pt modelId="{6934FAF8-81FB-2F43-B7B0-7D36D55E59AF}" type="parTrans" cxnId="{CD7B94AB-1D88-854D-BAC9-584DE47FB3A5}">
      <dgm:prSet/>
      <dgm:spPr/>
      <dgm:t>
        <a:bodyPr/>
        <a:lstStyle/>
        <a:p>
          <a:endParaRPr lang="de-DE"/>
        </a:p>
      </dgm:t>
    </dgm:pt>
    <dgm:pt modelId="{10F1099D-98E7-274B-B922-7FCFE1905179}" type="sibTrans" cxnId="{CD7B94AB-1D88-854D-BAC9-584DE47FB3A5}">
      <dgm:prSet/>
      <dgm:spPr/>
      <dgm:t>
        <a:bodyPr/>
        <a:lstStyle/>
        <a:p>
          <a:endParaRPr lang="de-DE"/>
        </a:p>
      </dgm:t>
    </dgm:pt>
    <dgm:pt modelId="{7A042A28-FD5B-7D49-9258-ECFF8140E553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Seminar „Schule und Lehrerberuf“ 3 LP</a:t>
          </a:r>
        </a:p>
      </dgm:t>
    </dgm:pt>
    <dgm:pt modelId="{A9A3CD75-BD41-DC4D-9EFC-5CDD3FB86776}" type="parTrans" cxnId="{876C3AC8-B194-1047-873E-E3534E5104F2}">
      <dgm:prSet/>
      <dgm:spPr/>
      <dgm:t>
        <a:bodyPr/>
        <a:lstStyle/>
        <a:p>
          <a:endParaRPr lang="de-DE"/>
        </a:p>
      </dgm:t>
    </dgm:pt>
    <dgm:pt modelId="{BC5310A7-6C51-634D-A28D-63F2BC2405C6}" type="sibTrans" cxnId="{876C3AC8-B194-1047-873E-E3534E5104F2}">
      <dgm:prSet/>
      <dgm:spPr/>
      <dgm:t>
        <a:bodyPr/>
        <a:lstStyle/>
        <a:p>
          <a:endParaRPr lang="de-DE"/>
        </a:p>
      </dgm:t>
    </dgm:pt>
    <dgm:pt modelId="{16A17E9A-BC8F-C040-A43A-FCAEE25B7CB3}">
      <dgm:prSet phldrT="[Text]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>
              <a:solidFill>
                <a:srgbClr val="000000"/>
              </a:solidFill>
            </a:rPr>
            <a:t>Studienleistung im Seminar</a:t>
          </a:r>
        </a:p>
      </dgm:t>
    </dgm:pt>
    <dgm:pt modelId="{193373D8-42AD-1746-92B3-EE163875E7A1}" type="parTrans" cxnId="{6868C5B8-0764-5C40-8099-351513C627E4}">
      <dgm:prSet/>
      <dgm:spPr/>
      <dgm:t>
        <a:bodyPr/>
        <a:lstStyle/>
        <a:p>
          <a:endParaRPr lang="de-DE"/>
        </a:p>
      </dgm:t>
    </dgm:pt>
    <dgm:pt modelId="{C56E3779-4F5E-844F-B83A-8D5A92532896}" type="sibTrans" cxnId="{6868C5B8-0764-5C40-8099-351513C627E4}">
      <dgm:prSet/>
      <dgm:spPr/>
      <dgm:t>
        <a:bodyPr/>
        <a:lstStyle/>
        <a:p>
          <a:endParaRPr lang="de-DE"/>
        </a:p>
      </dgm:t>
    </dgm:pt>
    <dgm:pt modelId="{B01240EC-8CBF-C246-A08B-59AE83AC0A50}" type="pres">
      <dgm:prSet presAssocID="{CFD0F87D-85A6-7945-B722-DA750F3D53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D99824-40A6-564D-87B9-A76515A007B8}" type="pres">
      <dgm:prSet presAssocID="{5E20D7D8-621B-2941-8BB1-78A1EBBBB834}" presName="vertOne" presStyleCnt="0"/>
      <dgm:spPr/>
    </dgm:pt>
    <dgm:pt modelId="{A3590887-8460-0C48-A0A0-2A1EDD94660B}" type="pres">
      <dgm:prSet presAssocID="{5E20D7D8-621B-2941-8BB1-78A1EBBBB834}" presName="txOne" presStyleLbl="node0" presStyleIdx="0" presStyleCnt="1" custScaleY="63074" custLinFactNeighborX="12832" custLinFactNeighborY="-31880">
        <dgm:presLayoutVars>
          <dgm:chPref val="3"/>
        </dgm:presLayoutVars>
      </dgm:prSet>
      <dgm:spPr/>
    </dgm:pt>
    <dgm:pt modelId="{44319D2F-FBE9-354C-AF9B-C3E89D9A3B32}" type="pres">
      <dgm:prSet presAssocID="{5E20D7D8-621B-2941-8BB1-78A1EBBBB834}" presName="parTransOne" presStyleCnt="0"/>
      <dgm:spPr/>
    </dgm:pt>
    <dgm:pt modelId="{9BC31263-F184-2F45-91FE-2F7B5766EB1B}" type="pres">
      <dgm:prSet presAssocID="{5E20D7D8-621B-2941-8BB1-78A1EBBBB834}" presName="horzOne" presStyleCnt="0"/>
      <dgm:spPr/>
    </dgm:pt>
    <dgm:pt modelId="{177C4B17-1E31-B641-86E4-2F15586F7A9F}" type="pres">
      <dgm:prSet presAssocID="{E45333A5-96F7-B741-8D50-AA4E58A3B7BB}" presName="vertTwo" presStyleCnt="0"/>
      <dgm:spPr/>
    </dgm:pt>
    <dgm:pt modelId="{9E0925B0-5C6D-B84A-914C-165BE8730FC1}" type="pres">
      <dgm:prSet presAssocID="{E45333A5-96F7-B741-8D50-AA4E58A3B7BB}" presName="txTwo" presStyleLbl="node2" presStyleIdx="0" presStyleCnt="2">
        <dgm:presLayoutVars>
          <dgm:chPref val="3"/>
        </dgm:presLayoutVars>
      </dgm:prSet>
      <dgm:spPr/>
    </dgm:pt>
    <dgm:pt modelId="{8A7B1406-1C74-CB48-B22F-EEED0EC79455}" type="pres">
      <dgm:prSet presAssocID="{E45333A5-96F7-B741-8D50-AA4E58A3B7BB}" presName="parTransTwo" presStyleCnt="0"/>
      <dgm:spPr/>
    </dgm:pt>
    <dgm:pt modelId="{4867C315-48E9-DF47-BACF-4E3BDF37AB29}" type="pres">
      <dgm:prSet presAssocID="{E45333A5-96F7-B741-8D50-AA4E58A3B7BB}" presName="horzTwo" presStyleCnt="0"/>
      <dgm:spPr/>
    </dgm:pt>
    <dgm:pt modelId="{0ACFE78C-98D8-024F-BA6E-B261B3BFEEC4}" type="pres">
      <dgm:prSet presAssocID="{280E98A4-0DBF-064C-8647-E7365FD173E2}" presName="vertThree" presStyleCnt="0"/>
      <dgm:spPr/>
    </dgm:pt>
    <dgm:pt modelId="{51B7B495-058C-0F4F-884E-8670941DCF64}" type="pres">
      <dgm:prSet presAssocID="{280E98A4-0DBF-064C-8647-E7365FD173E2}" presName="txThree" presStyleLbl="node3" presStyleIdx="0" presStyleCnt="2">
        <dgm:presLayoutVars>
          <dgm:chPref val="3"/>
        </dgm:presLayoutVars>
      </dgm:prSet>
      <dgm:spPr/>
    </dgm:pt>
    <dgm:pt modelId="{46EDFE5F-3796-0F40-854D-30E9FDF46ED3}" type="pres">
      <dgm:prSet presAssocID="{280E98A4-0DBF-064C-8647-E7365FD173E2}" presName="horzThree" presStyleCnt="0"/>
      <dgm:spPr/>
    </dgm:pt>
    <dgm:pt modelId="{7E4FA0DC-E40C-A845-8C04-8D774EB3686A}" type="pres">
      <dgm:prSet presAssocID="{59D1718C-9C6D-A74F-A21E-439E8B8E3908}" presName="sibSpaceTwo" presStyleCnt="0"/>
      <dgm:spPr/>
    </dgm:pt>
    <dgm:pt modelId="{C6BF7D6E-A03D-F549-BC71-7DFD209703B6}" type="pres">
      <dgm:prSet presAssocID="{7A042A28-FD5B-7D49-9258-ECFF8140E553}" presName="vertTwo" presStyleCnt="0"/>
      <dgm:spPr/>
    </dgm:pt>
    <dgm:pt modelId="{6121A3EB-BF89-4145-9FD6-B017B6506600}" type="pres">
      <dgm:prSet presAssocID="{7A042A28-FD5B-7D49-9258-ECFF8140E553}" presName="txTwo" presStyleLbl="node2" presStyleIdx="1" presStyleCnt="2">
        <dgm:presLayoutVars>
          <dgm:chPref val="3"/>
        </dgm:presLayoutVars>
      </dgm:prSet>
      <dgm:spPr/>
    </dgm:pt>
    <dgm:pt modelId="{8479D616-5858-0946-ACD3-C355A54C41E9}" type="pres">
      <dgm:prSet presAssocID="{7A042A28-FD5B-7D49-9258-ECFF8140E553}" presName="parTransTwo" presStyleCnt="0"/>
      <dgm:spPr/>
    </dgm:pt>
    <dgm:pt modelId="{B4F85D4C-0B9A-D048-8892-79421D8D34EC}" type="pres">
      <dgm:prSet presAssocID="{7A042A28-FD5B-7D49-9258-ECFF8140E553}" presName="horzTwo" presStyleCnt="0"/>
      <dgm:spPr/>
    </dgm:pt>
    <dgm:pt modelId="{CA6E44DF-A82E-A342-9B49-FB58FEEBB9E8}" type="pres">
      <dgm:prSet presAssocID="{16A17E9A-BC8F-C040-A43A-FCAEE25B7CB3}" presName="vertThree" presStyleCnt="0"/>
      <dgm:spPr/>
    </dgm:pt>
    <dgm:pt modelId="{41A66DEF-B48A-F442-8F95-BF43FF84258B}" type="pres">
      <dgm:prSet presAssocID="{16A17E9A-BC8F-C040-A43A-FCAEE25B7CB3}" presName="txThree" presStyleLbl="node3" presStyleIdx="1" presStyleCnt="2">
        <dgm:presLayoutVars>
          <dgm:chPref val="3"/>
        </dgm:presLayoutVars>
      </dgm:prSet>
      <dgm:spPr/>
    </dgm:pt>
    <dgm:pt modelId="{08B6817C-2A1E-2747-A440-F28069D61D76}" type="pres">
      <dgm:prSet presAssocID="{16A17E9A-BC8F-C040-A43A-FCAEE25B7CB3}" presName="horzThree" presStyleCnt="0"/>
      <dgm:spPr/>
    </dgm:pt>
  </dgm:ptLst>
  <dgm:cxnLst>
    <dgm:cxn modelId="{6D42D51B-729B-AB4A-99D8-C46B5D280562}" type="presOf" srcId="{E45333A5-96F7-B741-8D50-AA4E58A3B7BB}" destId="{9E0925B0-5C6D-B84A-914C-165BE8730FC1}" srcOrd="0" destOrd="0" presId="urn:microsoft.com/office/officeart/2005/8/layout/hierarchy4"/>
    <dgm:cxn modelId="{49CE0542-FDD2-E745-AF41-5239CFD2C85B}" type="presOf" srcId="{280E98A4-0DBF-064C-8647-E7365FD173E2}" destId="{51B7B495-058C-0F4F-884E-8670941DCF64}" srcOrd="0" destOrd="0" presId="urn:microsoft.com/office/officeart/2005/8/layout/hierarchy4"/>
    <dgm:cxn modelId="{9A4ACB52-8F0C-EA4A-A819-FD4D951F07AF}" type="presOf" srcId="{5E20D7D8-621B-2941-8BB1-78A1EBBBB834}" destId="{A3590887-8460-0C48-A0A0-2A1EDD94660B}" srcOrd="0" destOrd="0" presId="urn:microsoft.com/office/officeart/2005/8/layout/hierarchy4"/>
    <dgm:cxn modelId="{003AC977-9AF6-3C41-AFFB-C3ACAC938D25}" srcId="{CFD0F87D-85A6-7945-B722-DA750F3D53F2}" destId="{5E20D7D8-621B-2941-8BB1-78A1EBBBB834}" srcOrd="0" destOrd="0" parTransId="{23992657-1B83-5C4C-82AD-296FF3C46A13}" sibTransId="{8313A1A7-48ED-6646-99A0-2CEB885EA416}"/>
    <dgm:cxn modelId="{CD7B94AB-1D88-854D-BAC9-584DE47FB3A5}" srcId="{E45333A5-96F7-B741-8D50-AA4E58A3B7BB}" destId="{280E98A4-0DBF-064C-8647-E7365FD173E2}" srcOrd="0" destOrd="0" parTransId="{6934FAF8-81FB-2F43-B7B0-7D36D55E59AF}" sibTransId="{10F1099D-98E7-274B-B922-7FCFE1905179}"/>
    <dgm:cxn modelId="{6868C5B8-0764-5C40-8099-351513C627E4}" srcId="{7A042A28-FD5B-7D49-9258-ECFF8140E553}" destId="{16A17E9A-BC8F-C040-A43A-FCAEE25B7CB3}" srcOrd="0" destOrd="0" parTransId="{193373D8-42AD-1746-92B3-EE163875E7A1}" sibTransId="{C56E3779-4F5E-844F-B83A-8D5A92532896}"/>
    <dgm:cxn modelId="{88CE46BA-D3BC-1B48-B3AA-FD72AE70B395}" srcId="{5E20D7D8-621B-2941-8BB1-78A1EBBBB834}" destId="{E45333A5-96F7-B741-8D50-AA4E58A3B7BB}" srcOrd="0" destOrd="0" parTransId="{FE51FDB7-E377-964D-8BF2-C187702630F7}" sibTransId="{59D1718C-9C6D-A74F-A21E-439E8B8E3908}"/>
    <dgm:cxn modelId="{876C3AC8-B194-1047-873E-E3534E5104F2}" srcId="{5E20D7D8-621B-2941-8BB1-78A1EBBBB834}" destId="{7A042A28-FD5B-7D49-9258-ECFF8140E553}" srcOrd="1" destOrd="0" parTransId="{A9A3CD75-BD41-DC4D-9EFC-5CDD3FB86776}" sibTransId="{BC5310A7-6C51-634D-A28D-63F2BC2405C6}"/>
    <dgm:cxn modelId="{A4C5F3D3-3C8F-D540-852B-D228C72B89F8}" type="presOf" srcId="{16A17E9A-BC8F-C040-A43A-FCAEE25B7CB3}" destId="{41A66DEF-B48A-F442-8F95-BF43FF84258B}" srcOrd="0" destOrd="0" presId="urn:microsoft.com/office/officeart/2005/8/layout/hierarchy4"/>
    <dgm:cxn modelId="{D259EFE0-84B6-E04A-A044-6F369C89B83D}" type="presOf" srcId="{CFD0F87D-85A6-7945-B722-DA750F3D53F2}" destId="{B01240EC-8CBF-C246-A08B-59AE83AC0A50}" srcOrd="0" destOrd="0" presId="urn:microsoft.com/office/officeart/2005/8/layout/hierarchy4"/>
    <dgm:cxn modelId="{C9E84EE4-5360-0E49-9045-221BE91F4F56}" type="presOf" srcId="{7A042A28-FD5B-7D49-9258-ECFF8140E553}" destId="{6121A3EB-BF89-4145-9FD6-B017B6506600}" srcOrd="0" destOrd="0" presId="urn:microsoft.com/office/officeart/2005/8/layout/hierarchy4"/>
    <dgm:cxn modelId="{FDF8996E-125B-4A41-9D71-9E6935776DBF}" type="presParOf" srcId="{B01240EC-8CBF-C246-A08B-59AE83AC0A50}" destId="{ABD99824-40A6-564D-87B9-A76515A007B8}" srcOrd="0" destOrd="0" presId="urn:microsoft.com/office/officeart/2005/8/layout/hierarchy4"/>
    <dgm:cxn modelId="{749A0905-63CE-C349-B9B5-0C7BADFAF5F4}" type="presParOf" srcId="{ABD99824-40A6-564D-87B9-A76515A007B8}" destId="{A3590887-8460-0C48-A0A0-2A1EDD94660B}" srcOrd="0" destOrd="0" presId="urn:microsoft.com/office/officeart/2005/8/layout/hierarchy4"/>
    <dgm:cxn modelId="{6BFF7D7B-A788-484E-8FC0-6614D9F4F44C}" type="presParOf" srcId="{ABD99824-40A6-564D-87B9-A76515A007B8}" destId="{44319D2F-FBE9-354C-AF9B-C3E89D9A3B32}" srcOrd="1" destOrd="0" presId="urn:microsoft.com/office/officeart/2005/8/layout/hierarchy4"/>
    <dgm:cxn modelId="{27E7DF72-5F4C-F94B-9991-2DA4D0980685}" type="presParOf" srcId="{ABD99824-40A6-564D-87B9-A76515A007B8}" destId="{9BC31263-F184-2F45-91FE-2F7B5766EB1B}" srcOrd="2" destOrd="0" presId="urn:microsoft.com/office/officeart/2005/8/layout/hierarchy4"/>
    <dgm:cxn modelId="{8A415D2D-7722-4443-91FE-AA3283F7BA25}" type="presParOf" srcId="{9BC31263-F184-2F45-91FE-2F7B5766EB1B}" destId="{177C4B17-1E31-B641-86E4-2F15586F7A9F}" srcOrd="0" destOrd="0" presId="urn:microsoft.com/office/officeart/2005/8/layout/hierarchy4"/>
    <dgm:cxn modelId="{1F4E1548-79BE-6248-89F1-354A2C02CC04}" type="presParOf" srcId="{177C4B17-1E31-B641-86E4-2F15586F7A9F}" destId="{9E0925B0-5C6D-B84A-914C-165BE8730FC1}" srcOrd="0" destOrd="0" presId="urn:microsoft.com/office/officeart/2005/8/layout/hierarchy4"/>
    <dgm:cxn modelId="{9EBA37BB-4533-ED4A-B185-AE727D08221B}" type="presParOf" srcId="{177C4B17-1E31-B641-86E4-2F15586F7A9F}" destId="{8A7B1406-1C74-CB48-B22F-EEED0EC79455}" srcOrd="1" destOrd="0" presId="urn:microsoft.com/office/officeart/2005/8/layout/hierarchy4"/>
    <dgm:cxn modelId="{C0139223-128D-D241-9618-EDF2CE2DAAF3}" type="presParOf" srcId="{177C4B17-1E31-B641-86E4-2F15586F7A9F}" destId="{4867C315-48E9-DF47-BACF-4E3BDF37AB29}" srcOrd="2" destOrd="0" presId="urn:microsoft.com/office/officeart/2005/8/layout/hierarchy4"/>
    <dgm:cxn modelId="{5135236C-E29C-A04C-8C06-4A0812CF840A}" type="presParOf" srcId="{4867C315-48E9-DF47-BACF-4E3BDF37AB29}" destId="{0ACFE78C-98D8-024F-BA6E-B261B3BFEEC4}" srcOrd="0" destOrd="0" presId="urn:microsoft.com/office/officeart/2005/8/layout/hierarchy4"/>
    <dgm:cxn modelId="{D0923E24-0F97-F044-85C6-ED03CC193F65}" type="presParOf" srcId="{0ACFE78C-98D8-024F-BA6E-B261B3BFEEC4}" destId="{51B7B495-058C-0F4F-884E-8670941DCF64}" srcOrd="0" destOrd="0" presId="urn:microsoft.com/office/officeart/2005/8/layout/hierarchy4"/>
    <dgm:cxn modelId="{C5CF8FF5-F7E8-F449-A386-CFC15F6B8C4C}" type="presParOf" srcId="{0ACFE78C-98D8-024F-BA6E-B261B3BFEEC4}" destId="{46EDFE5F-3796-0F40-854D-30E9FDF46ED3}" srcOrd="1" destOrd="0" presId="urn:microsoft.com/office/officeart/2005/8/layout/hierarchy4"/>
    <dgm:cxn modelId="{5D171F7F-2A02-D042-9EBF-A69AFC33FB74}" type="presParOf" srcId="{9BC31263-F184-2F45-91FE-2F7B5766EB1B}" destId="{7E4FA0DC-E40C-A845-8C04-8D774EB3686A}" srcOrd="1" destOrd="0" presId="urn:microsoft.com/office/officeart/2005/8/layout/hierarchy4"/>
    <dgm:cxn modelId="{39C433BF-70F4-404A-AC79-606F6058495C}" type="presParOf" srcId="{9BC31263-F184-2F45-91FE-2F7B5766EB1B}" destId="{C6BF7D6E-A03D-F549-BC71-7DFD209703B6}" srcOrd="2" destOrd="0" presId="urn:microsoft.com/office/officeart/2005/8/layout/hierarchy4"/>
    <dgm:cxn modelId="{91B212CA-5956-EF4D-92E8-F268848E1C1F}" type="presParOf" srcId="{C6BF7D6E-A03D-F549-BC71-7DFD209703B6}" destId="{6121A3EB-BF89-4145-9FD6-B017B6506600}" srcOrd="0" destOrd="0" presId="urn:microsoft.com/office/officeart/2005/8/layout/hierarchy4"/>
    <dgm:cxn modelId="{8E5159BB-A1D7-4A4E-AF80-DC71A721EF2D}" type="presParOf" srcId="{C6BF7D6E-A03D-F549-BC71-7DFD209703B6}" destId="{8479D616-5858-0946-ACD3-C355A54C41E9}" srcOrd="1" destOrd="0" presId="urn:microsoft.com/office/officeart/2005/8/layout/hierarchy4"/>
    <dgm:cxn modelId="{9760B431-F901-F842-B4B9-FA5B92B3C810}" type="presParOf" srcId="{C6BF7D6E-A03D-F549-BC71-7DFD209703B6}" destId="{B4F85D4C-0B9A-D048-8892-79421D8D34EC}" srcOrd="2" destOrd="0" presId="urn:microsoft.com/office/officeart/2005/8/layout/hierarchy4"/>
    <dgm:cxn modelId="{E2BA409A-2016-4E47-B3F6-1824FC99A4B0}" type="presParOf" srcId="{B4F85D4C-0B9A-D048-8892-79421D8D34EC}" destId="{CA6E44DF-A82E-A342-9B49-FB58FEEBB9E8}" srcOrd="0" destOrd="0" presId="urn:microsoft.com/office/officeart/2005/8/layout/hierarchy4"/>
    <dgm:cxn modelId="{EDF15E96-58A5-A645-A751-523C8FC12E24}" type="presParOf" srcId="{CA6E44DF-A82E-A342-9B49-FB58FEEBB9E8}" destId="{41A66DEF-B48A-F442-8F95-BF43FF84258B}" srcOrd="0" destOrd="0" presId="urn:microsoft.com/office/officeart/2005/8/layout/hierarchy4"/>
    <dgm:cxn modelId="{44C4F2AC-103A-7B4A-992E-B70F195CD7DA}" type="presParOf" srcId="{CA6E44DF-A82E-A342-9B49-FB58FEEBB9E8}" destId="{08B6817C-2A1E-2747-A440-F28069D61D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EOP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„EOP“ 2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MAP: Praktikumsbericht (50% der Fachnote)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Eignungs- und Orientierungspraktikum (5-wöchig) 5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52046" custLinFactNeighborX="31009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1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F9F0227F-A903-9643-A41A-5456FE423030}" type="pres">
      <dgm:prSet presAssocID="{F84D707D-F090-0E47-81E7-77268A982A66}" presName="horzTwo" presStyleCnt="0"/>
      <dgm:spPr/>
    </dgm:pt>
  </dgm:ptLst>
  <dgm:cxnLst>
    <dgm:cxn modelId="{94A97926-0075-DA4E-9C5D-3C677D66E69A}" type="presOf" srcId="{281BF05F-A51C-4B4D-9128-A8B68588D8C1}" destId="{3708E925-2915-964C-B6BA-C71DABD0708C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9CDC7472-FF94-DE44-A0E0-ACE2B266FC4B}" type="presOf" srcId="{73514701-5E64-0E49-BE10-4D393E695DB9}" destId="{84513388-FCE1-9744-A9F5-96CAF1A47ED6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B11083DA-1BAA-3645-876D-3B9BF2161BF4}" type="presOf" srcId="{F84D707D-F090-0E47-81E7-77268A982A66}" destId="{90145DF1-740D-194C-BEDE-862E732AD3E8}" srcOrd="0" destOrd="0" presId="urn:microsoft.com/office/officeart/2005/8/layout/hierarchy4"/>
    <dgm:cxn modelId="{9A94F8E8-6A5C-C247-BDD9-2E09968DB409}" type="presOf" srcId="{CA4CA375-0182-864B-9368-3A252F654BEC}" destId="{95509CA5-0E4B-B144-B12D-DC70F1C2E236}" srcOrd="0" destOrd="0" presId="urn:microsoft.com/office/officeart/2005/8/layout/hierarchy4"/>
    <dgm:cxn modelId="{EB4DE4ED-1E90-DA43-AA97-BA251ADA2AAE}" type="presOf" srcId="{ED697B2C-526F-E344-ACB7-7E34C7C7E716}" destId="{AC4529DF-2814-1A49-BEA3-E44064D86E2E}" srcOrd="0" destOrd="0" presId="urn:microsoft.com/office/officeart/2005/8/layout/hierarchy4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EEC18BFC-9AB7-3940-89F3-3454CD333C93}" type="presParOf" srcId="{84513388-FCE1-9744-A9F5-96CAF1A47ED6}" destId="{3D7CB85A-A428-A24C-A4B7-C49A579B5390}" srcOrd="0" destOrd="0" presId="urn:microsoft.com/office/officeart/2005/8/layout/hierarchy4"/>
    <dgm:cxn modelId="{7F22616E-677D-814C-B82F-E7E0554513B2}" type="presParOf" srcId="{3D7CB85A-A428-A24C-A4B7-C49A579B5390}" destId="{3708E925-2915-964C-B6BA-C71DABD0708C}" srcOrd="0" destOrd="0" presId="urn:microsoft.com/office/officeart/2005/8/layout/hierarchy4"/>
    <dgm:cxn modelId="{A1146F44-8511-E842-86D2-83BFDEB5511E}" type="presParOf" srcId="{3D7CB85A-A428-A24C-A4B7-C49A579B5390}" destId="{8B542B79-2BB0-3D44-AD47-F435C89AF9BA}" srcOrd="1" destOrd="0" presId="urn:microsoft.com/office/officeart/2005/8/layout/hierarchy4"/>
    <dgm:cxn modelId="{A5E4A69A-878B-D14F-AE3E-542C224BFE74}" type="presParOf" srcId="{3D7CB85A-A428-A24C-A4B7-C49A579B5390}" destId="{AF918FA8-2CF0-B04B-869D-DFEA54BAD243}" srcOrd="2" destOrd="0" presId="urn:microsoft.com/office/officeart/2005/8/layout/hierarchy4"/>
    <dgm:cxn modelId="{C3B66601-0BE3-B945-ADF7-92C4CB187EF0}" type="presParOf" srcId="{AF918FA8-2CF0-B04B-869D-DFEA54BAD243}" destId="{BF9AE57F-A5D3-A148-893B-71407BDB79A6}" srcOrd="0" destOrd="0" presId="urn:microsoft.com/office/officeart/2005/8/layout/hierarchy4"/>
    <dgm:cxn modelId="{46C593BA-ADC9-E546-9F7B-C61DB8B6C3AE}" type="presParOf" srcId="{BF9AE57F-A5D3-A148-893B-71407BDB79A6}" destId="{95509CA5-0E4B-B144-B12D-DC70F1C2E236}" srcOrd="0" destOrd="0" presId="urn:microsoft.com/office/officeart/2005/8/layout/hierarchy4"/>
    <dgm:cxn modelId="{3CC8EE85-255C-3144-9D80-A13E4D31CB1A}" type="presParOf" srcId="{BF9AE57F-A5D3-A148-893B-71407BDB79A6}" destId="{0C48A42F-F568-DA45-8EC5-36AC5AE91DDD}" srcOrd="1" destOrd="0" presId="urn:microsoft.com/office/officeart/2005/8/layout/hierarchy4"/>
    <dgm:cxn modelId="{9245DCAC-5E63-7A45-BF2D-A8739103B355}" type="presParOf" srcId="{BF9AE57F-A5D3-A148-893B-71407BDB79A6}" destId="{E77C5944-8365-9A49-97AE-FB3DB78BBC05}" srcOrd="2" destOrd="0" presId="urn:microsoft.com/office/officeart/2005/8/layout/hierarchy4"/>
    <dgm:cxn modelId="{98D78195-88CF-5E41-A231-875620F1B413}" type="presParOf" srcId="{E77C5944-8365-9A49-97AE-FB3DB78BBC05}" destId="{CCB904D3-8C77-544A-A72F-25B9B50EE27B}" srcOrd="0" destOrd="0" presId="urn:microsoft.com/office/officeart/2005/8/layout/hierarchy4"/>
    <dgm:cxn modelId="{62A2E6C5-60B3-CB48-A1EF-68D3C831E873}" type="presParOf" srcId="{CCB904D3-8C77-544A-A72F-25B9B50EE27B}" destId="{AC4529DF-2814-1A49-BEA3-E44064D86E2E}" srcOrd="0" destOrd="0" presId="urn:microsoft.com/office/officeart/2005/8/layout/hierarchy4"/>
    <dgm:cxn modelId="{0C828C8C-BF4E-9145-AA72-C21F005DC500}" type="presParOf" srcId="{CCB904D3-8C77-544A-A72F-25B9B50EE27B}" destId="{F3581329-7A4C-2148-A326-64CCBB8A9184}" srcOrd="1" destOrd="0" presId="urn:microsoft.com/office/officeart/2005/8/layout/hierarchy4"/>
    <dgm:cxn modelId="{CBA3F6A7-F675-DF45-A2A6-1752722E218F}" type="presParOf" srcId="{AF918FA8-2CF0-B04B-869D-DFEA54BAD243}" destId="{C2D7B158-9861-8A4E-B87A-CD87C5CD38D9}" srcOrd="1" destOrd="0" presId="urn:microsoft.com/office/officeart/2005/8/layout/hierarchy4"/>
    <dgm:cxn modelId="{31B4AF0A-44B4-3B4D-9EF8-B7D38AD0D1B7}" type="presParOf" srcId="{AF918FA8-2CF0-B04B-869D-DFEA54BAD243}" destId="{707A58E6-E512-7940-A069-6C2CE191255B}" srcOrd="2" destOrd="0" presId="urn:microsoft.com/office/officeart/2005/8/layout/hierarchy4"/>
    <dgm:cxn modelId="{67D7B354-0E0E-0645-A3DE-298804ABD022}" type="presParOf" srcId="{707A58E6-E512-7940-A069-6C2CE191255B}" destId="{90145DF1-740D-194C-BEDE-862E732AD3E8}" srcOrd="0" destOrd="0" presId="urn:microsoft.com/office/officeart/2005/8/layout/hierarchy4"/>
    <dgm:cxn modelId="{678FAD91-098E-5A45-ADEE-9AD96CEB59C9}" type="presParOf" srcId="{707A58E6-E512-7940-A069-6C2CE191255B}" destId="{F9F0227F-A903-9643-A41A-5456FE4230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BFP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„BFP“ 1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Praktikumsbericht (Studienleistung)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Berufsfeldpraktikum (4-wöchig) 5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48244" custLinFactNeighborX="16294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1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F9F0227F-A903-9643-A41A-5456FE423030}" type="pres">
      <dgm:prSet presAssocID="{F84D707D-F090-0E47-81E7-77268A982A66}" presName="horzTwo" presStyleCnt="0"/>
      <dgm:spPr/>
    </dgm:pt>
  </dgm:ptLst>
  <dgm:cxnLst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2E0B5843-0AB6-0441-BCB8-8051FF8B5ED3}" type="presOf" srcId="{ED697B2C-526F-E344-ACB7-7E34C7C7E716}" destId="{AC4529DF-2814-1A49-BEA3-E44064D86E2E}" srcOrd="0" destOrd="0" presId="urn:microsoft.com/office/officeart/2005/8/layout/hierarchy4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A72F9069-0B09-3D44-BC09-88C583F49FAF}" type="presOf" srcId="{F84D707D-F090-0E47-81E7-77268A982A66}" destId="{90145DF1-740D-194C-BEDE-862E732AD3E8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579F9DE4-1532-C443-A2CD-689098FF9770}" type="presOf" srcId="{73514701-5E64-0E49-BE10-4D393E695DB9}" destId="{84513388-FCE1-9744-A9F5-96CAF1A47ED6}" srcOrd="0" destOrd="0" presId="urn:microsoft.com/office/officeart/2005/8/layout/hierarchy4"/>
    <dgm:cxn modelId="{2AFE0DE7-413D-9144-86A5-16BB6CCC4554}" type="presOf" srcId="{281BF05F-A51C-4B4D-9128-A8B68588D8C1}" destId="{3708E925-2915-964C-B6BA-C71DABD0708C}" srcOrd="0" destOrd="0" presId="urn:microsoft.com/office/officeart/2005/8/layout/hierarchy4"/>
    <dgm:cxn modelId="{1A0001E8-A9B6-7247-AA30-14A749D7CB5F}" type="presOf" srcId="{CA4CA375-0182-864B-9368-3A252F654BEC}" destId="{95509CA5-0E4B-B144-B12D-DC70F1C2E236}" srcOrd="0" destOrd="0" presId="urn:microsoft.com/office/officeart/2005/8/layout/hierarchy4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F7FCEA82-0B82-594D-8498-E30EF45F09F7}" type="presParOf" srcId="{84513388-FCE1-9744-A9F5-96CAF1A47ED6}" destId="{3D7CB85A-A428-A24C-A4B7-C49A579B5390}" srcOrd="0" destOrd="0" presId="urn:microsoft.com/office/officeart/2005/8/layout/hierarchy4"/>
    <dgm:cxn modelId="{242BE806-E555-B94F-BBF9-C54CD3C7A45D}" type="presParOf" srcId="{3D7CB85A-A428-A24C-A4B7-C49A579B5390}" destId="{3708E925-2915-964C-B6BA-C71DABD0708C}" srcOrd="0" destOrd="0" presId="urn:microsoft.com/office/officeart/2005/8/layout/hierarchy4"/>
    <dgm:cxn modelId="{2E6AFF93-626B-5440-904E-1E7EC5688AEE}" type="presParOf" srcId="{3D7CB85A-A428-A24C-A4B7-C49A579B5390}" destId="{8B542B79-2BB0-3D44-AD47-F435C89AF9BA}" srcOrd="1" destOrd="0" presId="urn:microsoft.com/office/officeart/2005/8/layout/hierarchy4"/>
    <dgm:cxn modelId="{7754AFE8-BCD9-C441-A7F4-F8B435FD9142}" type="presParOf" srcId="{3D7CB85A-A428-A24C-A4B7-C49A579B5390}" destId="{AF918FA8-2CF0-B04B-869D-DFEA54BAD243}" srcOrd="2" destOrd="0" presId="urn:microsoft.com/office/officeart/2005/8/layout/hierarchy4"/>
    <dgm:cxn modelId="{D5C598D7-B646-654D-90AE-8730A18827F0}" type="presParOf" srcId="{AF918FA8-2CF0-B04B-869D-DFEA54BAD243}" destId="{BF9AE57F-A5D3-A148-893B-71407BDB79A6}" srcOrd="0" destOrd="0" presId="urn:microsoft.com/office/officeart/2005/8/layout/hierarchy4"/>
    <dgm:cxn modelId="{0EDE7A77-4F96-654E-8F2F-B8220DA7439C}" type="presParOf" srcId="{BF9AE57F-A5D3-A148-893B-71407BDB79A6}" destId="{95509CA5-0E4B-B144-B12D-DC70F1C2E236}" srcOrd="0" destOrd="0" presId="urn:microsoft.com/office/officeart/2005/8/layout/hierarchy4"/>
    <dgm:cxn modelId="{CBF85D1B-7313-5D47-BB84-509FF6A03D6D}" type="presParOf" srcId="{BF9AE57F-A5D3-A148-893B-71407BDB79A6}" destId="{0C48A42F-F568-DA45-8EC5-36AC5AE91DDD}" srcOrd="1" destOrd="0" presId="urn:microsoft.com/office/officeart/2005/8/layout/hierarchy4"/>
    <dgm:cxn modelId="{809EFB2A-878A-5E40-A28B-0C3A5DC2849C}" type="presParOf" srcId="{BF9AE57F-A5D3-A148-893B-71407BDB79A6}" destId="{E77C5944-8365-9A49-97AE-FB3DB78BBC05}" srcOrd="2" destOrd="0" presId="urn:microsoft.com/office/officeart/2005/8/layout/hierarchy4"/>
    <dgm:cxn modelId="{8B8F40C7-E6D3-954D-90B3-C57399443C51}" type="presParOf" srcId="{E77C5944-8365-9A49-97AE-FB3DB78BBC05}" destId="{CCB904D3-8C77-544A-A72F-25B9B50EE27B}" srcOrd="0" destOrd="0" presId="urn:microsoft.com/office/officeart/2005/8/layout/hierarchy4"/>
    <dgm:cxn modelId="{36784C3C-D22B-9746-9BDF-65D276F3C5BC}" type="presParOf" srcId="{CCB904D3-8C77-544A-A72F-25B9B50EE27B}" destId="{AC4529DF-2814-1A49-BEA3-E44064D86E2E}" srcOrd="0" destOrd="0" presId="urn:microsoft.com/office/officeart/2005/8/layout/hierarchy4"/>
    <dgm:cxn modelId="{4D5F45D7-5014-DE48-8E1D-4C1BC8CE5C5F}" type="presParOf" srcId="{CCB904D3-8C77-544A-A72F-25B9B50EE27B}" destId="{F3581329-7A4C-2148-A326-64CCBB8A9184}" srcOrd="1" destOrd="0" presId="urn:microsoft.com/office/officeart/2005/8/layout/hierarchy4"/>
    <dgm:cxn modelId="{598BE9C4-2825-464D-8E93-1930AEF736B8}" type="presParOf" srcId="{AF918FA8-2CF0-B04B-869D-DFEA54BAD243}" destId="{C2D7B158-9861-8A4E-B87A-CD87C5CD38D9}" srcOrd="1" destOrd="0" presId="urn:microsoft.com/office/officeart/2005/8/layout/hierarchy4"/>
    <dgm:cxn modelId="{A6599F91-6D0D-344E-854A-683FDF573C09}" type="presParOf" srcId="{AF918FA8-2CF0-B04B-869D-DFEA54BAD243}" destId="{707A58E6-E512-7940-A069-6C2CE191255B}" srcOrd="2" destOrd="0" presId="urn:microsoft.com/office/officeart/2005/8/layout/hierarchy4"/>
    <dgm:cxn modelId="{6045C0B0-4E33-EA45-9603-DEA2E1E7DD36}" type="presParOf" srcId="{707A58E6-E512-7940-A069-6C2CE191255B}" destId="{90145DF1-740D-194C-BEDE-862E732AD3E8}" srcOrd="0" destOrd="0" presId="urn:microsoft.com/office/officeart/2005/8/layout/hierarchy4"/>
    <dgm:cxn modelId="{3011AF6E-E4D6-B344-A5EA-E36E09AEA05A}" type="presParOf" srcId="{707A58E6-E512-7940-A069-6C2CE191255B}" destId="{F9F0227F-A903-9643-A41A-5456FE4230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D0F87D-85A6-7945-B722-DA750F3D53F2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20D7D8-621B-2941-8BB1-78A1EBBBB834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EBS</a:t>
          </a:r>
        </a:p>
      </dgm:t>
    </dgm:pt>
    <dgm:pt modelId="{23992657-1B83-5C4C-82AD-296FF3C46A13}" type="parTrans" cxnId="{003AC977-9AF6-3C41-AFFB-C3ACAC938D25}">
      <dgm:prSet/>
      <dgm:spPr/>
      <dgm:t>
        <a:bodyPr/>
        <a:lstStyle/>
        <a:p>
          <a:endParaRPr lang="de-DE"/>
        </a:p>
      </dgm:t>
    </dgm:pt>
    <dgm:pt modelId="{8313A1A7-48ED-6646-99A0-2CEB885EA416}" type="sibTrans" cxnId="{003AC977-9AF6-3C41-AFFB-C3ACAC938D25}">
      <dgm:prSet/>
      <dgm:spPr/>
      <dgm:t>
        <a:bodyPr/>
        <a:lstStyle/>
        <a:p>
          <a:endParaRPr lang="de-DE"/>
        </a:p>
      </dgm:t>
    </dgm:pt>
    <dgm:pt modelId="{E45333A5-96F7-B741-8D50-AA4E58A3B7BB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800" dirty="0">
              <a:solidFill>
                <a:srgbClr val="000000"/>
              </a:solidFill>
            </a:rPr>
            <a:t>Vorlesung „Einführung in die Berufungspädagogik“ 4 LP</a:t>
          </a:r>
        </a:p>
      </dgm:t>
    </dgm:pt>
    <dgm:pt modelId="{FE51FDB7-E377-964D-8BF2-C187702630F7}" type="parTrans" cxnId="{88CE46BA-D3BC-1B48-B3AA-FD72AE70B395}">
      <dgm:prSet/>
      <dgm:spPr/>
      <dgm:t>
        <a:bodyPr/>
        <a:lstStyle/>
        <a:p>
          <a:endParaRPr lang="de-DE"/>
        </a:p>
      </dgm:t>
    </dgm:pt>
    <dgm:pt modelId="{59D1718C-9C6D-A74F-A21E-439E8B8E3908}" type="sibTrans" cxnId="{88CE46BA-D3BC-1B48-B3AA-FD72AE70B395}">
      <dgm:prSet/>
      <dgm:spPr/>
      <dgm:t>
        <a:bodyPr/>
        <a:lstStyle/>
        <a:p>
          <a:endParaRPr lang="de-DE"/>
        </a:p>
      </dgm:t>
    </dgm:pt>
    <dgm:pt modelId="{280E98A4-0DBF-064C-8647-E7365FD173E2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800" dirty="0">
              <a:solidFill>
                <a:srgbClr val="000000"/>
              </a:solidFill>
            </a:rPr>
            <a:t>MAP: schriftliche Präsentation oder Klausur (50% der Fachnote)</a:t>
          </a:r>
        </a:p>
      </dgm:t>
    </dgm:pt>
    <dgm:pt modelId="{6934FAF8-81FB-2F43-B7B0-7D36D55E59AF}" type="parTrans" cxnId="{CD7B94AB-1D88-854D-BAC9-584DE47FB3A5}">
      <dgm:prSet/>
      <dgm:spPr/>
      <dgm:t>
        <a:bodyPr/>
        <a:lstStyle/>
        <a:p>
          <a:endParaRPr lang="de-DE"/>
        </a:p>
      </dgm:t>
    </dgm:pt>
    <dgm:pt modelId="{10F1099D-98E7-274B-B922-7FCFE1905179}" type="sibTrans" cxnId="{CD7B94AB-1D88-854D-BAC9-584DE47FB3A5}">
      <dgm:prSet/>
      <dgm:spPr/>
      <dgm:t>
        <a:bodyPr/>
        <a:lstStyle/>
        <a:p>
          <a:endParaRPr lang="de-DE"/>
        </a:p>
      </dgm:t>
    </dgm:pt>
    <dgm:pt modelId="{7A042A28-FD5B-7D49-9258-ECFF8140E553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800" dirty="0">
              <a:solidFill>
                <a:srgbClr val="000000"/>
              </a:solidFill>
            </a:rPr>
            <a:t>Seminar „Schule, Betrieb und Lehrerberuf“ 3 LP</a:t>
          </a:r>
        </a:p>
      </dgm:t>
    </dgm:pt>
    <dgm:pt modelId="{A9A3CD75-BD41-DC4D-9EFC-5CDD3FB86776}" type="parTrans" cxnId="{876C3AC8-B194-1047-873E-E3534E5104F2}">
      <dgm:prSet/>
      <dgm:spPr/>
      <dgm:t>
        <a:bodyPr/>
        <a:lstStyle/>
        <a:p>
          <a:endParaRPr lang="de-DE"/>
        </a:p>
      </dgm:t>
    </dgm:pt>
    <dgm:pt modelId="{BC5310A7-6C51-634D-A28D-63F2BC2405C6}" type="sibTrans" cxnId="{876C3AC8-B194-1047-873E-E3534E5104F2}">
      <dgm:prSet/>
      <dgm:spPr/>
      <dgm:t>
        <a:bodyPr/>
        <a:lstStyle/>
        <a:p>
          <a:endParaRPr lang="de-DE"/>
        </a:p>
      </dgm:t>
    </dgm:pt>
    <dgm:pt modelId="{16A17E9A-BC8F-C040-A43A-FCAEE25B7CB3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800" dirty="0">
              <a:solidFill>
                <a:srgbClr val="000000"/>
              </a:solidFill>
            </a:rPr>
            <a:t>Studienleistung im Seminar</a:t>
          </a:r>
        </a:p>
      </dgm:t>
    </dgm:pt>
    <dgm:pt modelId="{193373D8-42AD-1746-92B3-EE163875E7A1}" type="parTrans" cxnId="{6868C5B8-0764-5C40-8099-351513C627E4}">
      <dgm:prSet/>
      <dgm:spPr/>
      <dgm:t>
        <a:bodyPr/>
        <a:lstStyle/>
        <a:p>
          <a:endParaRPr lang="de-DE"/>
        </a:p>
      </dgm:t>
    </dgm:pt>
    <dgm:pt modelId="{C56E3779-4F5E-844F-B83A-8D5A92532896}" type="sibTrans" cxnId="{6868C5B8-0764-5C40-8099-351513C627E4}">
      <dgm:prSet/>
      <dgm:spPr/>
      <dgm:t>
        <a:bodyPr/>
        <a:lstStyle/>
        <a:p>
          <a:endParaRPr lang="de-DE"/>
        </a:p>
      </dgm:t>
    </dgm:pt>
    <dgm:pt modelId="{B01240EC-8CBF-C246-A08B-59AE83AC0A50}" type="pres">
      <dgm:prSet presAssocID="{CFD0F87D-85A6-7945-B722-DA750F3D53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D99824-40A6-564D-87B9-A76515A007B8}" type="pres">
      <dgm:prSet presAssocID="{5E20D7D8-621B-2941-8BB1-78A1EBBBB834}" presName="vertOne" presStyleCnt="0"/>
      <dgm:spPr/>
    </dgm:pt>
    <dgm:pt modelId="{A3590887-8460-0C48-A0A0-2A1EDD94660B}" type="pres">
      <dgm:prSet presAssocID="{5E20D7D8-621B-2941-8BB1-78A1EBBBB834}" presName="txOne" presStyleLbl="node0" presStyleIdx="0" presStyleCnt="1" custScaleY="63074" custLinFactNeighborX="12832" custLinFactNeighborY="-31880">
        <dgm:presLayoutVars>
          <dgm:chPref val="3"/>
        </dgm:presLayoutVars>
      </dgm:prSet>
      <dgm:spPr/>
    </dgm:pt>
    <dgm:pt modelId="{44319D2F-FBE9-354C-AF9B-C3E89D9A3B32}" type="pres">
      <dgm:prSet presAssocID="{5E20D7D8-621B-2941-8BB1-78A1EBBBB834}" presName="parTransOne" presStyleCnt="0"/>
      <dgm:spPr/>
    </dgm:pt>
    <dgm:pt modelId="{9BC31263-F184-2F45-91FE-2F7B5766EB1B}" type="pres">
      <dgm:prSet presAssocID="{5E20D7D8-621B-2941-8BB1-78A1EBBBB834}" presName="horzOne" presStyleCnt="0"/>
      <dgm:spPr/>
    </dgm:pt>
    <dgm:pt modelId="{177C4B17-1E31-B641-86E4-2F15586F7A9F}" type="pres">
      <dgm:prSet presAssocID="{E45333A5-96F7-B741-8D50-AA4E58A3B7BB}" presName="vertTwo" presStyleCnt="0"/>
      <dgm:spPr/>
    </dgm:pt>
    <dgm:pt modelId="{9E0925B0-5C6D-B84A-914C-165BE8730FC1}" type="pres">
      <dgm:prSet presAssocID="{E45333A5-96F7-B741-8D50-AA4E58A3B7BB}" presName="txTwo" presStyleLbl="node2" presStyleIdx="0" presStyleCnt="2">
        <dgm:presLayoutVars>
          <dgm:chPref val="3"/>
        </dgm:presLayoutVars>
      </dgm:prSet>
      <dgm:spPr/>
    </dgm:pt>
    <dgm:pt modelId="{8A7B1406-1C74-CB48-B22F-EEED0EC79455}" type="pres">
      <dgm:prSet presAssocID="{E45333A5-96F7-B741-8D50-AA4E58A3B7BB}" presName="parTransTwo" presStyleCnt="0"/>
      <dgm:spPr/>
    </dgm:pt>
    <dgm:pt modelId="{4867C315-48E9-DF47-BACF-4E3BDF37AB29}" type="pres">
      <dgm:prSet presAssocID="{E45333A5-96F7-B741-8D50-AA4E58A3B7BB}" presName="horzTwo" presStyleCnt="0"/>
      <dgm:spPr/>
    </dgm:pt>
    <dgm:pt modelId="{0ACFE78C-98D8-024F-BA6E-B261B3BFEEC4}" type="pres">
      <dgm:prSet presAssocID="{280E98A4-0DBF-064C-8647-E7365FD173E2}" presName="vertThree" presStyleCnt="0"/>
      <dgm:spPr/>
    </dgm:pt>
    <dgm:pt modelId="{51B7B495-058C-0F4F-884E-8670941DCF64}" type="pres">
      <dgm:prSet presAssocID="{280E98A4-0DBF-064C-8647-E7365FD173E2}" presName="txThree" presStyleLbl="node3" presStyleIdx="0" presStyleCnt="2">
        <dgm:presLayoutVars>
          <dgm:chPref val="3"/>
        </dgm:presLayoutVars>
      </dgm:prSet>
      <dgm:spPr/>
    </dgm:pt>
    <dgm:pt modelId="{46EDFE5F-3796-0F40-854D-30E9FDF46ED3}" type="pres">
      <dgm:prSet presAssocID="{280E98A4-0DBF-064C-8647-E7365FD173E2}" presName="horzThree" presStyleCnt="0"/>
      <dgm:spPr/>
    </dgm:pt>
    <dgm:pt modelId="{7E4FA0DC-E40C-A845-8C04-8D774EB3686A}" type="pres">
      <dgm:prSet presAssocID="{59D1718C-9C6D-A74F-A21E-439E8B8E3908}" presName="sibSpaceTwo" presStyleCnt="0"/>
      <dgm:spPr/>
    </dgm:pt>
    <dgm:pt modelId="{C6BF7D6E-A03D-F549-BC71-7DFD209703B6}" type="pres">
      <dgm:prSet presAssocID="{7A042A28-FD5B-7D49-9258-ECFF8140E553}" presName="vertTwo" presStyleCnt="0"/>
      <dgm:spPr/>
    </dgm:pt>
    <dgm:pt modelId="{6121A3EB-BF89-4145-9FD6-B017B6506600}" type="pres">
      <dgm:prSet presAssocID="{7A042A28-FD5B-7D49-9258-ECFF8140E553}" presName="txTwo" presStyleLbl="node2" presStyleIdx="1" presStyleCnt="2">
        <dgm:presLayoutVars>
          <dgm:chPref val="3"/>
        </dgm:presLayoutVars>
      </dgm:prSet>
      <dgm:spPr/>
    </dgm:pt>
    <dgm:pt modelId="{8479D616-5858-0946-ACD3-C355A54C41E9}" type="pres">
      <dgm:prSet presAssocID="{7A042A28-FD5B-7D49-9258-ECFF8140E553}" presName="parTransTwo" presStyleCnt="0"/>
      <dgm:spPr/>
    </dgm:pt>
    <dgm:pt modelId="{B4F85D4C-0B9A-D048-8892-79421D8D34EC}" type="pres">
      <dgm:prSet presAssocID="{7A042A28-FD5B-7D49-9258-ECFF8140E553}" presName="horzTwo" presStyleCnt="0"/>
      <dgm:spPr/>
    </dgm:pt>
    <dgm:pt modelId="{CA6E44DF-A82E-A342-9B49-FB58FEEBB9E8}" type="pres">
      <dgm:prSet presAssocID="{16A17E9A-BC8F-C040-A43A-FCAEE25B7CB3}" presName="vertThree" presStyleCnt="0"/>
      <dgm:spPr/>
    </dgm:pt>
    <dgm:pt modelId="{41A66DEF-B48A-F442-8F95-BF43FF84258B}" type="pres">
      <dgm:prSet presAssocID="{16A17E9A-BC8F-C040-A43A-FCAEE25B7CB3}" presName="txThree" presStyleLbl="node3" presStyleIdx="1" presStyleCnt="2">
        <dgm:presLayoutVars>
          <dgm:chPref val="3"/>
        </dgm:presLayoutVars>
      </dgm:prSet>
      <dgm:spPr/>
    </dgm:pt>
    <dgm:pt modelId="{08B6817C-2A1E-2747-A440-F28069D61D76}" type="pres">
      <dgm:prSet presAssocID="{16A17E9A-BC8F-C040-A43A-FCAEE25B7CB3}" presName="horzThree" presStyleCnt="0"/>
      <dgm:spPr/>
    </dgm:pt>
  </dgm:ptLst>
  <dgm:cxnLst>
    <dgm:cxn modelId="{977FBE57-A310-A34F-A700-BFDA054725E1}" type="presOf" srcId="{7A042A28-FD5B-7D49-9258-ECFF8140E553}" destId="{6121A3EB-BF89-4145-9FD6-B017B6506600}" srcOrd="0" destOrd="0" presId="urn:microsoft.com/office/officeart/2005/8/layout/hierarchy4"/>
    <dgm:cxn modelId="{003AC977-9AF6-3C41-AFFB-C3ACAC938D25}" srcId="{CFD0F87D-85A6-7945-B722-DA750F3D53F2}" destId="{5E20D7D8-621B-2941-8BB1-78A1EBBBB834}" srcOrd="0" destOrd="0" parTransId="{23992657-1B83-5C4C-82AD-296FF3C46A13}" sibTransId="{8313A1A7-48ED-6646-99A0-2CEB885EA416}"/>
    <dgm:cxn modelId="{95F5289E-7EBE-8642-9AF2-1ED6667AB83D}" type="presOf" srcId="{CFD0F87D-85A6-7945-B722-DA750F3D53F2}" destId="{B01240EC-8CBF-C246-A08B-59AE83AC0A50}" srcOrd="0" destOrd="0" presId="urn:microsoft.com/office/officeart/2005/8/layout/hierarchy4"/>
    <dgm:cxn modelId="{CC91C19F-C7C6-754B-8D85-9EDE01C5E2A3}" type="presOf" srcId="{5E20D7D8-621B-2941-8BB1-78A1EBBBB834}" destId="{A3590887-8460-0C48-A0A0-2A1EDD94660B}" srcOrd="0" destOrd="0" presId="urn:microsoft.com/office/officeart/2005/8/layout/hierarchy4"/>
    <dgm:cxn modelId="{CD7B94AB-1D88-854D-BAC9-584DE47FB3A5}" srcId="{E45333A5-96F7-B741-8D50-AA4E58A3B7BB}" destId="{280E98A4-0DBF-064C-8647-E7365FD173E2}" srcOrd="0" destOrd="0" parTransId="{6934FAF8-81FB-2F43-B7B0-7D36D55E59AF}" sibTransId="{10F1099D-98E7-274B-B922-7FCFE1905179}"/>
    <dgm:cxn modelId="{6868C5B8-0764-5C40-8099-351513C627E4}" srcId="{7A042A28-FD5B-7D49-9258-ECFF8140E553}" destId="{16A17E9A-BC8F-C040-A43A-FCAEE25B7CB3}" srcOrd="0" destOrd="0" parTransId="{193373D8-42AD-1746-92B3-EE163875E7A1}" sibTransId="{C56E3779-4F5E-844F-B83A-8D5A92532896}"/>
    <dgm:cxn modelId="{88CE46BA-D3BC-1B48-B3AA-FD72AE70B395}" srcId="{5E20D7D8-621B-2941-8BB1-78A1EBBBB834}" destId="{E45333A5-96F7-B741-8D50-AA4E58A3B7BB}" srcOrd="0" destOrd="0" parTransId="{FE51FDB7-E377-964D-8BF2-C187702630F7}" sibTransId="{59D1718C-9C6D-A74F-A21E-439E8B8E3908}"/>
    <dgm:cxn modelId="{876C3AC8-B194-1047-873E-E3534E5104F2}" srcId="{5E20D7D8-621B-2941-8BB1-78A1EBBBB834}" destId="{7A042A28-FD5B-7D49-9258-ECFF8140E553}" srcOrd="1" destOrd="0" parTransId="{A9A3CD75-BD41-DC4D-9EFC-5CDD3FB86776}" sibTransId="{BC5310A7-6C51-634D-A28D-63F2BC2405C6}"/>
    <dgm:cxn modelId="{B16399DC-4E52-AE43-8CAD-212158E6CD37}" type="presOf" srcId="{280E98A4-0DBF-064C-8647-E7365FD173E2}" destId="{51B7B495-058C-0F4F-884E-8670941DCF64}" srcOrd="0" destOrd="0" presId="urn:microsoft.com/office/officeart/2005/8/layout/hierarchy4"/>
    <dgm:cxn modelId="{D2FC90E1-E79A-4244-B12E-13CC9B565287}" type="presOf" srcId="{16A17E9A-BC8F-C040-A43A-FCAEE25B7CB3}" destId="{41A66DEF-B48A-F442-8F95-BF43FF84258B}" srcOrd="0" destOrd="0" presId="urn:microsoft.com/office/officeart/2005/8/layout/hierarchy4"/>
    <dgm:cxn modelId="{59F1CFED-4B87-294F-BA7F-B9BB8B095C00}" type="presOf" srcId="{E45333A5-96F7-B741-8D50-AA4E58A3B7BB}" destId="{9E0925B0-5C6D-B84A-914C-165BE8730FC1}" srcOrd="0" destOrd="0" presId="urn:microsoft.com/office/officeart/2005/8/layout/hierarchy4"/>
    <dgm:cxn modelId="{2DB09A91-A416-D94D-84AF-23BE4293A99A}" type="presParOf" srcId="{B01240EC-8CBF-C246-A08B-59AE83AC0A50}" destId="{ABD99824-40A6-564D-87B9-A76515A007B8}" srcOrd="0" destOrd="0" presId="urn:microsoft.com/office/officeart/2005/8/layout/hierarchy4"/>
    <dgm:cxn modelId="{E946EB9F-079C-D946-8A5A-8D3CF6063285}" type="presParOf" srcId="{ABD99824-40A6-564D-87B9-A76515A007B8}" destId="{A3590887-8460-0C48-A0A0-2A1EDD94660B}" srcOrd="0" destOrd="0" presId="urn:microsoft.com/office/officeart/2005/8/layout/hierarchy4"/>
    <dgm:cxn modelId="{0794AC9D-4EC1-9743-B0C6-72DBF6F7A14E}" type="presParOf" srcId="{ABD99824-40A6-564D-87B9-A76515A007B8}" destId="{44319D2F-FBE9-354C-AF9B-C3E89D9A3B32}" srcOrd="1" destOrd="0" presId="urn:microsoft.com/office/officeart/2005/8/layout/hierarchy4"/>
    <dgm:cxn modelId="{51511CE9-4DEF-9D45-BF63-96B04CD53C05}" type="presParOf" srcId="{ABD99824-40A6-564D-87B9-A76515A007B8}" destId="{9BC31263-F184-2F45-91FE-2F7B5766EB1B}" srcOrd="2" destOrd="0" presId="urn:microsoft.com/office/officeart/2005/8/layout/hierarchy4"/>
    <dgm:cxn modelId="{CDCC35C2-4A38-384E-8319-BE4023371993}" type="presParOf" srcId="{9BC31263-F184-2F45-91FE-2F7B5766EB1B}" destId="{177C4B17-1E31-B641-86E4-2F15586F7A9F}" srcOrd="0" destOrd="0" presId="urn:microsoft.com/office/officeart/2005/8/layout/hierarchy4"/>
    <dgm:cxn modelId="{E8CBBB46-D9A1-EA4D-9FDD-A8E6AE0271C5}" type="presParOf" srcId="{177C4B17-1E31-B641-86E4-2F15586F7A9F}" destId="{9E0925B0-5C6D-B84A-914C-165BE8730FC1}" srcOrd="0" destOrd="0" presId="urn:microsoft.com/office/officeart/2005/8/layout/hierarchy4"/>
    <dgm:cxn modelId="{86A4332C-A86F-D345-AD07-A36F93025742}" type="presParOf" srcId="{177C4B17-1E31-B641-86E4-2F15586F7A9F}" destId="{8A7B1406-1C74-CB48-B22F-EEED0EC79455}" srcOrd="1" destOrd="0" presId="urn:microsoft.com/office/officeart/2005/8/layout/hierarchy4"/>
    <dgm:cxn modelId="{FB414EC7-27C0-FC4B-BC53-500742717B69}" type="presParOf" srcId="{177C4B17-1E31-B641-86E4-2F15586F7A9F}" destId="{4867C315-48E9-DF47-BACF-4E3BDF37AB29}" srcOrd="2" destOrd="0" presId="urn:microsoft.com/office/officeart/2005/8/layout/hierarchy4"/>
    <dgm:cxn modelId="{32C4E3FA-F795-7A45-B4C9-6B04BCE8A203}" type="presParOf" srcId="{4867C315-48E9-DF47-BACF-4E3BDF37AB29}" destId="{0ACFE78C-98D8-024F-BA6E-B261B3BFEEC4}" srcOrd="0" destOrd="0" presId="urn:microsoft.com/office/officeart/2005/8/layout/hierarchy4"/>
    <dgm:cxn modelId="{943E37F4-1311-3C48-B2B2-F3A6F6A390B8}" type="presParOf" srcId="{0ACFE78C-98D8-024F-BA6E-B261B3BFEEC4}" destId="{51B7B495-058C-0F4F-884E-8670941DCF64}" srcOrd="0" destOrd="0" presId="urn:microsoft.com/office/officeart/2005/8/layout/hierarchy4"/>
    <dgm:cxn modelId="{A85F4823-32D9-F546-A2DE-260D85597390}" type="presParOf" srcId="{0ACFE78C-98D8-024F-BA6E-B261B3BFEEC4}" destId="{46EDFE5F-3796-0F40-854D-30E9FDF46ED3}" srcOrd="1" destOrd="0" presId="urn:microsoft.com/office/officeart/2005/8/layout/hierarchy4"/>
    <dgm:cxn modelId="{8FBBBEAF-C4FF-0A4E-8D3B-69318159F39E}" type="presParOf" srcId="{9BC31263-F184-2F45-91FE-2F7B5766EB1B}" destId="{7E4FA0DC-E40C-A845-8C04-8D774EB3686A}" srcOrd="1" destOrd="0" presId="urn:microsoft.com/office/officeart/2005/8/layout/hierarchy4"/>
    <dgm:cxn modelId="{DEE4A849-8984-3848-859C-CD1989A9BDB1}" type="presParOf" srcId="{9BC31263-F184-2F45-91FE-2F7B5766EB1B}" destId="{C6BF7D6E-A03D-F549-BC71-7DFD209703B6}" srcOrd="2" destOrd="0" presId="urn:microsoft.com/office/officeart/2005/8/layout/hierarchy4"/>
    <dgm:cxn modelId="{64B408E3-9DD4-644B-91E7-61ECCC36B6E9}" type="presParOf" srcId="{C6BF7D6E-A03D-F549-BC71-7DFD209703B6}" destId="{6121A3EB-BF89-4145-9FD6-B017B6506600}" srcOrd="0" destOrd="0" presId="urn:microsoft.com/office/officeart/2005/8/layout/hierarchy4"/>
    <dgm:cxn modelId="{50BA8EF6-0457-1044-895E-E7B31DD630F5}" type="presParOf" srcId="{C6BF7D6E-A03D-F549-BC71-7DFD209703B6}" destId="{8479D616-5858-0946-ACD3-C355A54C41E9}" srcOrd="1" destOrd="0" presId="urn:microsoft.com/office/officeart/2005/8/layout/hierarchy4"/>
    <dgm:cxn modelId="{54D2E15A-87B3-1449-8501-F653AB3DD5D9}" type="presParOf" srcId="{C6BF7D6E-A03D-F549-BC71-7DFD209703B6}" destId="{B4F85D4C-0B9A-D048-8892-79421D8D34EC}" srcOrd="2" destOrd="0" presId="urn:microsoft.com/office/officeart/2005/8/layout/hierarchy4"/>
    <dgm:cxn modelId="{2082224F-8B06-404F-9E8D-DD75ED90CCFE}" type="presParOf" srcId="{B4F85D4C-0B9A-D048-8892-79421D8D34EC}" destId="{CA6E44DF-A82E-A342-9B49-FB58FEEBB9E8}" srcOrd="0" destOrd="0" presId="urn:microsoft.com/office/officeart/2005/8/layout/hierarchy4"/>
    <dgm:cxn modelId="{6248D990-689F-F94A-BC80-7BF83BA97EE5}" type="presParOf" srcId="{CA6E44DF-A82E-A342-9B49-FB58FEEBB9E8}" destId="{41A66DEF-B48A-F442-8F95-BF43FF84258B}" srcOrd="0" destOrd="0" presId="urn:microsoft.com/office/officeart/2005/8/layout/hierarchy4"/>
    <dgm:cxn modelId="{350EDD50-0229-7249-977A-49989E603B33}" type="presParOf" srcId="{CA6E44DF-A82E-A342-9B49-FB58FEEBB9E8}" destId="{08B6817C-2A1E-2747-A440-F28069D61D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514701-5E64-0E49-BE10-4D393E695DB9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81BF05F-A51C-4B4D-9128-A8B68588D8C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2000" dirty="0"/>
            <a:t>Modul EOP</a:t>
          </a:r>
        </a:p>
      </dgm:t>
    </dgm:pt>
    <dgm:pt modelId="{1E3CED52-2B86-D04A-8F07-22F476F6DAFA}" type="parTrans" cxnId="{D98AB059-9972-314B-9661-1286C41B291E}">
      <dgm:prSet/>
      <dgm:spPr/>
      <dgm:t>
        <a:bodyPr/>
        <a:lstStyle/>
        <a:p>
          <a:endParaRPr lang="de-DE"/>
        </a:p>
      </dgm:t>
    </dgm:pt>
    <dgm:pt modelId="{BF04BCAE-8192-1F4A-BFF9-730A839F4EB2}" type="sibTrans" cxnId="{D98AB059-9972-314B-9661-1286C41B291E}">
      <dgm:prSet/>
      <dgm:spPr/>
      <dgm:t>
        <a:bodyPr/>
        <a:lstStyle/>
        <a:p>
          <a:endParaRPr lang="de-DE"/>
        </a:p>
      </dgm:t>
    </dgm:pt>
    <dgm:pt modelId="{CA4CA375-0182-864B-9368-3A252F654BEC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Seminar „EOP“ 2 LP</a:t>
          </a:r>
        </a:p>
      </dgm:t>
    </dgm:pt>
    <dgm:pt modelId="{480132CB-7162-5241-B7CE-5C97E216FF69}" type="parTrans" cxnId="{B4C72A3F-9EBE-EC40-9BA0-766DE9A49E38}">
      <dgm:prSet/>
      <dgm:spPr/>
      <dgm:t>
        <a:bodyPr/>
        <a:lstStyle/>
        <a:p>
          <a:endParaRPr lang="de-DE"/>
        </a:p>
      </dgm:t>
    </dgm:pt>
    <dgm:pt modelId="{BC2B73B9-32E4-3643-89A7-ACF04496C544}" type="sibTrans" cxnId="{B4C72A3F-9EBE-EC40-9BA0-766DE9A49E38}">
      <dgm:prSet/>
      <dgm:spPr/>
      <dgm:t>
        <a:bodyPr/>
        <a:lstStyle/>
        <a:p>
          <a:endParaRPr lang="de-DE"/>
        </a:p>
      </dgm:t>
    </dgm:pt>
    <dgm:pt modelId="{ED697B2C-526F-E344-ACB7-7E34C7C7E71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MAP: Praktikumsbericht (50% der Fachnote)</a:t>
          </a:r>
        </a:p>
      </dgm:t>
    </dgm:pt>
    <dgm:pt modelId="{EB780CFD-8F02-B146-9BF5-DF2B0BECDEDE}" type="parTrans" cxnId="{BD8E34FC-B9A1-BA4D-8119-C0F0E04E182B}">
      <dgm:prSet/>
      <dgm:spPr/>
      <dgm:t>
        <a:bodyPr/>
        <a:lstStyle/>
        <a:p>
          <a:endParaRPr lang="de-DE"/>
        </a:p>
      </dgm:t>
    </dgm:pt>
    <dgm:pt modelId="{D785EE86-C648-8C41-9A22-19E22588E883}" type="sibTrans" cxnId="{BD8E34FC-B9A1-BA4D-8119-C0F0E04E182B}">
      <dgm:prSet/>
      <dgm:spPr/>
      <dgm:t>
        <a:bodyPr/>
        <a:lstStyle/>
        <a:p>
          <a:endParaRPr lang="de-DE"/>
        </a:p>
      </dgm:t>
    </dgm:pt>
    <dgm:pt modelId="{F84D707D-F090-0E47-81E7-77268A982A66}">
      <dgm:prSet phldrT="[Text]" custT="1"/>
      <dgm:spPr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600" dirty="0">
              <a:solidFill>
                <a:srgbClr val="000000"/>
              </a:solidFill>
            </a:rPr>
            <a:t>Eignungs- und Orientierungspraktikum (5-wöchig) 5 LP</a:t>
          </a:r>
        </a:p>
      </dgm:t>
    </dgm:pt>
    <dgm:pt modelId="{78D3BCFF-796C-0E45-9A64-D6260295D6FE}" type="parTrans" cxnId="{CEB3A7C2-6495-C24F-99B7-AED1870A3CE6}">
      <dgm:prSet/>
      <dgm:spPr/>
      <dgm:t>
        <a:bodyPr/>
        <a:lstStyle/>
        <a:p>
          <a:endParaRPr lang="de-DE"/>
        </a:p>
      </dgm:t>
    </dgm:pt>
    <dgm:pt modelId="{CEEFFD5A-BDF3-B546-8862-E7A372F79A59}" type="sibTrans" cxnId="{CEB3A7C2-6495-C24F-99B7-AED1870A3CE6}">
      <dgm:prSet/>
      <dgm:spPr/>
      <dgm:t>
        <a:bodyPr/>
        <a:lstStyle/>
        <a:p>
          <a:endParaRPr lang="de-DE"/>
        </a:p>
      </dgm:t>
    </dgm:pt>
    <dgm:pt modelId="{84513388-FCE1-9744-A9F5-96CAF1A47ED6}" type="pres">
      <dgm:prSet presAssocID="{73514701-5E64-0E49-BE10-4D393E695D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7CB85A-A428-A24C-A4B7-C49A579B5390}" type="pres">
      <dgm:prSet presAssocID="{281BF05F-A51C-4B4D-9128-A8B68588D8C1}" presName="vertOne" presStyleCnt="0"/>
      <dgm:spPr/>
    </dgm:pt>
    <dgm:pt modelId="{3708E925-2915-964C-B6BA-C71DABD0708C}" type="pres">
      <dgm:prSet presAssocID="{281BF05F-A51C-4B4D-9128-A8B68588D8C1}" presName="txOne" presStyleLbl="node0" presStyleIdx="0" presStyleCnt="1" custScaleY="36153" custLinFactY="-52046" custLinFactNeighborX="31009" custLinFactNeighborY="-100000">
        <dgm:presLayoutVars>
          <dgm:chPref val="3"/>
        </dgm:presLayoutVars>
      </dgm:prSet>
      <dgm:spPr/>
    </dgm:pt>
    <dgm:pt modelId="{8B542B79-2BB0-3D44-AD47-F435C89AF9BA}" type="pres">
      <dgm:prSet presAssocID="{281BF05F-A51C-4B4D-9128-A8B68588D8C1}" presName="parTransOne" presStyleCnt="0"/>
      <dgm:spPr/>
    </dgm:pt>
    <dgm:pt modelId="{AF918FA8-2CF0-B04B-869D-DFEA54BAD243}" type="pres">
      <dgm:prSet presAssocID="{281BF05F-A51C-4B4D-9128-A8B68588D8C1}" presName="horzOne" presStyleCnt="0"/>
      <dgm:spPr/>
    </dgm:pt>
    <dgm:pt modelId="{BF9AE57F-A5D3-A148-893B-71407BDB79A6}" type="pres">
      <dgm:prSet presAssocID="{CA4CA375-0182-864B-9368-3A252F654BEC}" presName="vertTwo" presStyleCnt="0"/>
      <dgm:spPr/>
    </dgm:pt>
    <dgm:pt modelId="{95509CA5-0E4B-B144-B12D-DC70F1C2E236}" type="pres">
      <dgm:prSet presAssocID="{CA4CA375-0182-864B-9368-3A252F654BEC}" presName="txTwo" presStyleLbl="node2" presStyleIdx="0" presStyleCnt="2">
        <dgm:presLayoutVars>
          <dgm:chPref val="3"/>
        </dgm:presLayoutVars>
      </dgm:prSet>
      <dgm:spPr/>
    </dgm:pt>
    <dgm:pt modelId="{0C48A42F-F568-DA45-8EC5-36AC5AE91DDD}" type="pres">
      <dgm:prSet presAssocID="{CA4CA375-0182-864B-9368-3A252F654BEC}" presName="parTransTwo" presStyleCnt="0"/>
      <dgm:spPr/>
    </dgm:pt>
    <dgm:pt modelId="{E77C5944-8365-9A49-97AE-FB3DB78BBC05}" type="pres">
      <dgm:prSet presAssocID="{CA4CA375-0182-864B-9368-3A252F654BEC}" presName="horzTwo" presStyleCnt="0"/>
      <dgm:spPr/>
    </dgm:pt>
    <dgm:pt modelId="{CCB904D3-8C77-544A-A72F-25B9B50EE27B}" type="pres">
      <dgm:prSet presAssocID="{ED697B2C-526F-E344-ACB7-7E34C7C7E716}" presName="vertThree" presStyleCnt="0"/>
      <dgm:spPr/>
    </dgm:pt>
    <dgm:pt modelId="{AC4529DF-2814-1A49-BEA3-E44064D86E2E}" type="pres">
      <dgm:prSet presAssocID="{ED697B2C-526F-E344-ACB7-7E34C7C7E716}" presName="txThree" presStyleLbl="node3" presStyleIdx="0" presStyleCnt="1">
        <dgm:presLayoutVars>
          <dgm:chPref val="3"/>
        </dgm:presLayoutVars>
      </dgm:prSet>
      <dgm:spPr/>
    </dgm:pt>
    <dgm:pt modelId="{F3581329-7A4C-2148-A326-64CCBB8A9184}" type="pres">
      <dgm:prSet presAssocID="{ED697B2C-526F-E344-ACB7-7E34C7C7E716}" presName="horzThree" presStyleCnt="0"/>
      <dgm:spPr/>
    </dgm:pt>
    <dgm:pt modelId="{C2D7B158-9861-8A4E-B87A-CD87C5CD38D9}" type="pres">
      <dgm:prSet presAssocID="{BC2B73B9-32E4-3643-89A7-ACF04496C544}" presName="sibSpaceTwo" presStyleCnt="0"/>
      <dgm:spPr/>
    </dgm:pt>
    <dgm:pt modelId="{707A58E6-E512-7940-A069-6C2CE191255B}" type="pres">
      <dgm:prSet presAssocID="{F84D707D-F090-0E47-81E7-77268A982A66}" presName="vertTwo" presStyleCnt="0"/>
      <dgm:spPr/>
    </dgm:pt>
    <dgm:pt modelId="{90145DF1-740D-194C-BEDE-862E732AD3E8}" type="pres">
      <dgm:prSet presAssocID="{F84D707D-F090-0E47-81E7-77268A982A66}" presName="txTwo" presStyleLbl="node2" presStyleIdx="1" presStyleCnt="2">
        <dgm:presLayoutVars>
          <dgm:chPref val="3"/>
        </dgm:presLayoutVars>
      </dgm:prSet>
      <dgm:spPr/>
    </dgm:pt>
    <dgm:pt modelId="{F9F0227F-A903-9643-A41A-5456FE423030}" type="pres">
      <dgm:prSet presAssocID="{F84D707D-F090-0E47-81E7-77268A982A66}" presName="horzTwo" presStyleCnt="0"/>
      <dgm:spPr/>
    </dgm:pt>
  </dgm:ptLst>
  <dgm:cxnLst>
    <dgm:cxn modelId="{7C17E330-DC6F-C346-BA76-B070BE2C497D}" type="presOf" srcId="{281BF05F-A51C-4B4D-9128-A8B68588D8C1}" destId="{3708E925-2915-964C-B6BA-C71DABD0708C}" srcOrd="0" destOrd="0" presId="urn:microsoft.com/office/officeart/2005/8/layout/hierarchy4"/>
    <dgm:cxn modelId="{B4C72A3F-9EBE-EC40-9BA0-766DE9A49E38}" srcId="{281BF05F-A51C-4B4D-9128-A8B68588D8C1}" destId="{CA4CA375-0182-864B-9368-3A252F654BEC}" srcOrd="0" destOrd="0" parTransId="{480132CB-7162-5241-B7CE-5C97E216FF69}" sibTransId="{BC2B73B9-32E4-3643-89A7-ACF04496C544}"/>
    <dgm:cxn modelId="{D7797356-3789-EB4F-ADF7-ED55066683BB}" type="presOf" srcId="{ED697B2C-526F-E344-ACB7-7E34C7C7E716}" destId="{AC4529DF-2814-1A49-BEA3-E44064D86E2E}" srcOrd="0" destOrd="0" presId="urn:microsoft.com/office/officeart/2005/8/layout/hierarchy4"/>
    <dgm:cxn modelId="{DB110858-11C1-EC44-BD57-C3FAD4E785C1}" type="presOf" srcId="{CA4CA375-0182-864B-9368-3A252F654BEC}" destId="{95509CA5-0E4B-B144-B12D-DC70F1C2E236}" srcOrd="0" destOrd="0" presId="urn:microsoft.com/office/officeart/2005/8/layout/hierarchy4"/>
    <dgm:cxn modelId="{FF930E58-75C8-A842-A8AB-D5CB4C083058}" type="presOf" srcId="{73514701-5E64-0E49-BE10-4D393E695DB9}" destId="{84513388-FCE1-9744-A9F5-96CAF1A47ED6}" srcOrd="0" destOrd="0" presId="urn:microsoft.com/office/officeart/2005/8/layout/hierarchy4"/>
    <dgm:cxn modelId="{D98AB059-9972-314B-9661-1286C41B291E}" srcId="{73514701-5E64-0E49-BE10-4D393E695DB9}" destId="{281BF05F-A51C-4B4D-9128-A8B68588D8C1}" srcOrd="0" destOrd="0" parTransId="{1E3CED52-2B86-D04A-8F07-22F476F6DAFA}" sibTransId="{BF04BCAE-8192-1F4A-BFF9-730A839F4EB2}"/>
    <dgm:cxn modelId="{C1578182-33DF-9942-B3A2-9015DFC8C74C}" type="presOf" srcId="{F84D707D-F090-0E47-81E7-77268A982A66}" destId="{90145DF1-740D-194C-BEDE-862E732AD3E8}" srcOrd="0" destOrd="0" presId="urn:microsoft.com/office/officeart/2005/8/layout/hierarchy4"/>
    <dgm:cxn modelId="{CEB3A7C2-6495-C24F-99B7-AED1870A3CE6}" srcId="{281BF05F-A51C-4B4D-9128-A8B68588D8C1}" destId="{F84D707D-F090-0E47-81E7-77268A982A66}" srcOrd="1" destOrd="0" parTransId="{78D3BCFF-796C-0E45-9A64-D6260295D6FE}" sibTransId="{CEEFFD5A-BDF3-B546-8862-E7A372F79A59}"/>
    <dgm:cxn modelId="{BD8E34FC-B9A1-BA4D-8119-C0F0E04E182B}" srcId="{CA4CA375-0182-864B-9368-3A252F654BEC}" destId="{ED697B2C-526F-E344-ACB7-7E34C7C7E716}" srcOrd="0" destOrd="0" parTransId="{EB780CFD-8F02-B146-9BF5-DF2B0BECDEDE}" sibTransId="{D785EE86-C648-8C41-9A22-19E22588E883}"/>
    <dgm:cxn modelId="{C289C821-1DC1-1E4E-9117-CCEBF2585F3A}" type="presParOf" srcId="{84513388-FCE1-9744-A9F5-96CAF1A47ED6}" destId="{3D7CB85A-A428-A24C-A4B7-C49A579B5390}" srcOrd="0" destOrd="0" presId="urn:microsoft.com/office/officeart/2005/8/layout/hierarchy4"/>
    <dgm:cxn modelId="{C01CCC77-6C3B-7A48-9CFB-FBE306168D31}" type="presParOf" srcId="{3D7CB85A-A428-A24C-A4B7-C49A579B5390}" destId="{3708E925-2915-964C-B6BA-C71DABD0708C}" srcOrd="0" destOrd="0" presId="urn:microsoft.com/office/officeart/2005/8/layout/hierarchy4"/>
    <dgm:cxn modelId="{62BA52BB-2823-604E-935A-09BC7E005627}" type="presParOf" srcId="{3D7CB85A-A428-A24C-A4B7-C49A579B5390}" destId="{8B542B79-2BB0-3D44-AD47-F435C89AF9BA}" srcOrd="1" destOrd="0" presId="urn:microsoft.com/office/officeart/2005/8/layout/hierarchy4"/>
    <dgm:cxn modelId="{08A5986D-FF74-7142-BCBA-F54B449B80BC}" type="presParOf" srcId="{3D7CB85A-A428-A24C-A4B7-C49A579B5390}" destId="{AF918FA8-2CF0-B04B-869D-DFEA54BAD243}" srcOrd="2" destOrd="0" presId="urn:microsoft.com/office/officeart/2005/8/layout/hierarchy4"/>
    <dgm:cxn modelId="{C5148E0D-43E6-7F49-B4BD-C69794CAE914}" type="presParOf" srcId="{AF918FA8-2CF0-B04B-869D-DFEA54BAD243}" destId="{BF9AE57F-A5D3-A148-893B-71407BDB79A6}" srcOrd="0" destOrd="0" presId="urn:microsoft.com/office/officeart/2005/8/layout/hierarchy4"/>
    <dgm:cxn modelId="{17EEFB4E-89D2-3B4B-8F97-1CA584300FB9}" type="presParOf" srcId="{BF9AE57F-A5D3-A148-893B-71407BDB79A6}" destId="{95509CA5-0E4B-B144-B12D-DC70F1C2E236}" srcOrd="0" destOrd="0" presId="urn:microsoft.com/office/officeart/2005/8/layout/hierarchy4"/>
    <dgm:cxn modelId="{514F7C08-4CDF-C543-BACB-19B7E7025AAD}" type="presParOf" srcId="{BF9AE57F-A5D3-A148-893B-71407BDB79A6}" destId="{0C48A42F-F568-DA45-8EC5-36AC5AE91DDD}" srcOrd="1" destOrd="0" presId="urn:microsoft.com/office/officeart/2005/8/layout/hierarchy4"/>
    <dgm:cxn modelId="{2A4D05E3-1A59-E44B-A6E7-8CCC0A1196A4}" type="presParOf" srcId="{BF9AE57F-A5D3-A148-893B-71407BDB79A6}" destId="{E77C5944-8365-9A49-97AE-FB3DB78BBC05}" srcOrd="2" destOrd="0" presId="urn:microsoft.com/office/officeart/2005/8/layout/hierarchy4"/>
    <dgm:cxn modelId="{99AE159A-F1BF-7A4B-951E-C00556358C14}" type="presParOf" srcId="{E77C5944-8365-9A49-97AE-FB3DB78BBC05}" destId="{CCB904D3-8C77-544A-A72F-25B9B50EE27B}" srcOrd="0" destOrd="0" presId="urn:microsoft.com/office/officeart/2005/8/layout/hierarchy4"/>
    <dgm:cxn modelId="{28308563-F89E-7440-ACF1-3F346B11F2A3}" type="presParOf" srcId="{CCB904D3-8C77-544A-A72F-25B9B50EE27B}" destId="{AC4529DF-2814-1A49-BEA3-E44064D86E2E}" srcOrd="0" destOrd="0" presId="urn:microsoft.com/office/officeart/2005/8/layout/hierarchy4"/>
    <dgm:cxn modelId="{7675A6CF-1E65-0D4A-936A-F62FF9062035}" type="presParOf" srcId="{CCB904D3-8C77-544A-A72F-25B9B50EE27B}" destId="{F3581329-7A4C-2148-A326-64CCBB8A9184}" srcOrd="1" destOrd="0" presId="urn:microsoft.com/office/officeart/2005/8/layout/hierarchy4"/>
    <dgm:cxn modelId="{99A501E5-3AEC-584B-A64E-074D1802765D}" type="presParOf" srcId="{AF918FA8-2CF0-B04B-869D-DFEA54BAD243}" destId="{C2D7B158-9861-8A4E-B87A-CD87C5CD38D9}" srcOrd="1" destOrd="0" presId="urn:microsoft.com/office/officeart/2005/8/layout/hierarchy4"/>
    <dgm:cxn modelId="{4F39825D-1698-1B42-B7ED-1ECBE87CA2F8}" type="presParOf" srcId="{AF918FA8-2CF0-B04B-869D-DFEA54BAD243}" destId="{707A58E6-E512-7940-A069-6C2CE191255B}" srcOrd="2" destOrd="0" presId="urn:microsoft.com/office/officeart/2005/8/layout/hierarchy4"/>
    <dgm:cxn modelId="{686C794A-46FF-F74D-986D-897E8A1C32EA}" type="presParOf" srcId="{707A58E6-E512-7940-A069-6C2CE191255B}" destId="{90145DF1-740D-194C-BEDE-862E732AD3E8}" srcOrd="0" destOrd="0" presId="urn:microsoft.com/office/officeart/2005/8/layout/hierarchy4"/>
    <dgm:cxn modelId="{210AAEE7-E5E7-9843-81A8-CE04D8F16F0D}" type="presParOf" srcId="{707A58E6-E512-7940-A069-6C2CE191255B}" destId="{F9F0227F-A903-9643-A41A-5456FE4230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EBF4-C96F-F44B-8C52-70D636C1DED7}">
      <dsp:nvSpPr>
        <dsp:cNvPr id="0" name=""/>
        <dsp:cNvSpPr/>
      </dsp:nvSpPr>
      <dsp:spPr>
        <a:xfrm>
          <a:off x="154600" y="17070"/>
          <a:ext cx="5555170" cy="1194567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>
              <a:solidFill>
                <a:srgbClr val="000000"/>
              </a:solidFill>
              <a:cs typeface="Tahoma" pitchFamily="34" charset="0"/>
            </a:rPr>
            <a:t>6 Semester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>
              <a:solidFill>
                <a:srgbClr val="000000"/>
              </a:solidFill>
              <a:cs typeface="Tahoma" pitchFamily="34" charset="0"/>
            </a:rPr>
            <a:t>Zwei-Fach-Bachelor / Bachelor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 err="1">
              <a:solidFill>
                <a:srgbClr val="000000"/>
              </a:solidFill>
              <a:cs typeface="Tahoma" pitchFamily="34" charset="0"/>
            </a:rPr>
            <a:t>HRSGe</a:t>
          </a:r>
          <a:r>
            <a:rPr lang="de-DE" altLang="de-DE" sz="1800" kern="1200" dirty="0">
              <a:solidFill>
                <a:srgbClr val="000000"/>
              </a:solidFill>
              <a:cs typeface="Tahoma" pitchFamily="34" charset="0"/>
            </a:rPr>
            <a:t> „Deutsch“</a:t>
          </a:r>
          <a:endParaRPr lang="de-DE" sz="1800" kern="1200" dirty="0">
            <a:solidFill>
              <a:srgbClr val="000000"/>
            </a:solidFill>
          </a:endParaRPr>
        </a:p>
      </dsp:txBody>
      <dsp:txXfrm>
        <a:off x="189588" y="52058"/>
        <a:ext cx="4266138" cy="1124591"/>
      </dsp:txXfrm>
    </dsp:sp>
    <dsp:sp modelId="{DE6671EB-4959-D74E-804A-E49D59716E77}">
      <dsp:nvSpPr>
        <dsp:cNvPr id="0" name=""/>
        <dsp:cNvSpPr/>
      </dsp:nvSpPr>
      <dsp:spPr>
        <a:xfrm>
          <a:off x="489939" y="1389624"/>
          <a:ext cx="5555170" cy="1194567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>
              <a:solidFill>
                <a:srgbClr val="000000"/>
              </a:solidFill>
              <a:cs typeface="Tahoma" pitchFamily="34" charset="0"/>
            </a:rPr>
            <a:t>4 Semester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>
              <a:solidFill>
                <a:srgbClr val="000000"/>
              </a:solidFill>
              <a:cs typeface="Tahoma" pitchFamily="34" charset="0"/>
            </a:rPr>
            <a:t>Master </a:t>
          </a:r>
          <a:r>
            <a:rPr lang="de-DE" altLang="de-DE" sz="1800" kern="1200" dirty="0" err="1">
              <a:solidFill>
                <a:srgbClr val="000000"/>
              </a:solidFill>
              <a:cs typeface="Tahoma" pitchFamily="34" charset="0"/>
            </a:rPr>
            <a:t>of</a:t>
          </a:r>
          <a:r>
            <a:rPr lang="de-DE" altLang="de-DE" sz="1800" kern="1200" dirty="0">
              <a:solidFill>
                <a:srgbClr val="000000"/>
              </a:solidFill>
              <a:cs typeface="Tahoma" pitchFamily="34" charset="0"/>
            </a:rPr>
            <a:t> Education</a:t>
          </a:r>
          <a:endParaRPr lang="de-DE" sz="1800" kern="1200" dirty="0">
            <a:solidFill>
              <a:srgbClr val="000000"/>
            </a:solidFill>
          </a:endParaRPr>
        </a:p>
      </dsp:txBody>
      <dsp:txXfrm>
        <a:off x="524927" y="1424612"/>
        <a:ext cx="4218563" cy="1124591"/>
      </dsp:txXfrm>
    </dsp:sp>
    <dsp:sp modelId="{2E66D39B-DD42-6648-9590-476066B2075D}">
      <dsp:nvSpPr>
        <dsp:cNvPr id="0" name=""/>
        <dsp:cNvSpPr/>
      </dsp:nvSpPr>
      <dsp:spPr>
        <a:xfrm>
          <a:off x="980324" y="2787324"/>
          <a:ext cx="5555170" cy="1194567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>
              <a:solidFill>
                <a:srgbClr val="000000"/>
              </a:solidFill>
              <a:latin typeface="+mn-lt"/>
              <a:cs typeface="Tahoma" pitchFamily="34" charset="0"/>
            </a:rPr>
            <a:t>18 Monate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800" kern="1200" dirty="0">
              <a:solidFill>
                <a:srgbClr val="000000"/>
              </a:solidFill>
              <a:latin typeface="+mn-lt"/>
              <a:cs typeface="Tahoma" pitchFamily="34" charset="0"/>
            </a:rPr>
            <a:t>Referendariat</a:t>
          </a:r>
          <a:endParaRPr lang="de-DE" sz="1800" kern="1200" dirty="0">
            <a:solidFill>
              <a:srgbClr val="000000"/>
            </a:solidFill>
          </a:endParaRPr>
        </a:p>
      </dsp:txBody>
      <dsp:txXfrm>
        <a:off x="1015312" y="2822312"/>
        <a:ext cx="4218563" cy="1124591"/>
      </dsp:txXfrm>
    </dsp:sp>
    <dsp:sp modelId="{A51B2062-6FA2-3E40-A31E-41696813D82A}">
      <dsp:nvSpPr>
        <dsp:cNvPr id="0" name=""/>
        <dsp:cNvSpPr/>
      </dsp:nvSpPr>
      <dsp:spPr>
        <a:xfrm>
          <a:off x="4778701" y="905880"/>
          <a:ext cx="776468" cy="776468"/>
        </a:xfrm>
        <a:prstGeom prst="downArrow">
          <a:avLst>
            <a:gd name="adj1" fmla="val 55000"/>
            <a:gd name="adj2" fmla="val 45000"/>
          </a:avLst>
        </a:prstGeom>
        <a:solidFill>
          <a:schemeClr val="tx1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500" kern="1200"/>
        </a:p>
      </dsp:txBody>
      <dsp:txXfrm>
        <a:off x="4953406" y="905880"/>
        <a:ext cx="427058" cy="584292"/>
      </dsp:txXfrm>
    </dsp:sp>
    <dsp:sp modelId="{E7A1600A-F9EE-8A4C-821F-C4EF38C4CFBA}">
      <dsp:nvSpPr>
        <dsp:cNvPr id="0" name=""/>
        <dsp:cNvSpPr/>
      </dsp:nvSpPr>
      <dsp:spPr>
        <a:xfrm>
          <a:off x="5268863" y="2291578"/>
          <a:ext cx="776468" cy="776468"/>
        </a:xfrm>
        <a:prstGeom prst="downArrow">
          <a:avLst>
            <a:gd name="adj1" fmla="val 55000"/>
            <a:gd name="adj2" fmla="val 45000"/>
          </a:avLst>
        </a:prstGeom>
        <a:solidFill>
          <a:schemeClr val="tx1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500" kern="1200"/>
        </a:p>
      </dsp:txBody>
      <dsp:txXfrm>
        <a:off x="5443568" y="2291578"/>
        <a:ext cx="427058" cy="5842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BFP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„BFP“ 1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Praktikumsbericht (Studienleistung)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Berufsfeldpraktikum (4-wöchig) 5 LP</a:t>
          </a:r>
        </a:p>
      </dsp:txBody>
      <dsp:txXfrm>
        <a:off x="2506413" y="439470"/>
        <a:ext cx="2236979" cy="8093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90887-8460-0C48-A0A0-2A1EDD94660B}">
      <dsp:nvSpPr>
        <dsp:cNvPr id="0" name=""/>
        <dsp:cNvSpPr/>
      </dsp:nvSpPr>
      <dsp:spPr>
        <a:xfrm>
          <a:off x="6214" y="0"/>
          <a:ext cx="8411926" cy="453757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EBS</a:t>
          </a:r>
        </a:p>
      </dsp:txBody>
      <dsp:txXfrm>
        <a:off x="19504" y="13290"/>
        <a:ext cx="8385346" cy="427177"/>
      </dsp:txXfrm>
    </dsp:sp>
    <dsp:sp modelId="{9E0925B0-5C6D-B84A-914C-165BE8730FC1}">
      <dsp:nvSpPr>
        <dsp:cNvPr id="0" name=""/>
        <dsp:cNvSpPr/>
      </dsp:nvSpPr>
      <dsp:spPr>
        <a:xfrm>
          <a:off x="3107" y="608625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Vorlesung „Einführung in die Grundlagen von Erziehung, Bildung und Schule“ 4 LP</a:t>
          </a:r>
        </a:p>
      </dsp:txBody>
      <dsp:txXfrm>
        <a:off x="24178" y="629696"/>
        <a:ext cx="3994290" cy="677262"/>
      </dsp:txXfrm>
    </dsp:sp>
    <dsp:sp modelId="{51B7B495-058C-0F4F-884E-8670941DCF64}">
      <dsp:nvSpPr>
        <dsp:cNvPr id="0" name=""/>
        <dsp:cNvSpPr/>
      </dsp:nvSpPr>
      <dsp:spPr>
        <a:xfrm>
          <a:off x="3107" y="1482022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MAP: Klausur in der Vorlesung</a:t>
          </a:r>
        </a:p>
      </dsp:txBody>
      <dsp:txXfrm>
        <a:off x="24178" y="1503093"/>
        <a:ext cx="3994290" cy="677262"/>
      </dsp:txXfrm>
    </dsp:sp>
    <dsp:sp modelId="{6121A3EB-BF89-4145-9FD6-B017B6506600}">
      <dsp:nvSpPr>
        <dsp:cNvPr id="0" name=""/>
        <dsp:cNvSpPr/>
      </dsp:nvSpPr>
      <dsp:spPr>
        <a:xfrm>
          <a:off x="4378600" y="608625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Seminar „Heterogenität und Lehrerberuf“ 3 LP</a:t>
          </a:r>
        </a:p>
      </dsp:txBody>
      <dsp:txXfrm>
        <a:off x="4399671" y="629696"/>
        <a:ext cx="3994290" cy="677262"/>
      </dsp:txXfrm>
    </dsp:sp>
    <dsp:sp modelId="{41A66DEF-B48A-F442-8F95-BF43FF84258B}">
      <dsp:nvSpPr>
        <dsp:cNvPr id="0" name=""/>
        <dsp:cNvSpPr/>
      </dsp:nvSpPr>
      <dsp:spPr>
        <a:xfrm>
          <a:off x="4378600" y="1482022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Studienleistung im Seminar</a:t>
          </a:r>
        </a:p>
      </dsp:txBody>
      <dsp:txXfrm>
        <a:off x="4399671" y="1503093"/>
        <a:ext cx="3994290" cy="6772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EOP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„EOP“ 2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MAP: Praktikumsbericht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Eignungs- und Orientierungspraktikum (5-wöchig) 5 LP</a:t>
          </a:r>
        </a:p>
      </dsp:txBody>
      <dsp:txXfrm>
        <a:off x="2506413" y="439470"/>
        <a:ext cx="2236979" cy="8093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BFP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„BFP“ 1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Praktikumsbericht (Studienleistung)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Berufsfeldpraktikum (4-wöchig) 5 LP</a:t>
          </a:r>
        </a:p>
      </dsp:txBody>
      <dsp:txXfrm>
        <a:off x="2506413" y="439470"/>
        <a:ext cx="2236979" cy="80933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90887-8460-0C48-A0A0-2A1EDD94660B}">
      <dsp:nvSpPr>
        <dsp:cNvPr id="0" name=""/>
        <dsp:cNvSpPr/>
      </dsp:nvSpPr>
      <dsp:spPr>
        <a:xfrm>
          <a:off x="7148" y="0"/>
          <a:ext cx="9938036" cy="442226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BO/SZP</a:t>
          </a:r>
        </a:p>
      </dsp:txBody>
      <dsp:txXfrm>
        <a:off x="20100" y="12952"/>
        <a:ext cx="9912132" cy="416322"/>
      </dsp:txXfrm>
    </dsp:sp>
    <dsp:sp modelId="{9E0925B0-5C6D-B84A-914C-165BE8730FC1}">
      <dsp:nvSpPr>
        <dsp:cNvPr id="0" name=""/>
        <dsp:cNvSpPr/>
      </dsp:nvSpPr>
      <dsp:spPr>
        <a:xfrm>
          <a:off x="3574" y="621140"/>
          <a:ext cx="3137006" cy="701123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Vorlesung „Einführung in die Berufsorientierung“ 2 LP</a:t>
          </a:r>
        </a:p>
      </dsp:txBody>
      <dsp:txXfrm>
        <a:off x="24109" y="641675"/>
        <a:ext cx="3095936" cy="660053"/>
      </dsp:txXfrm>
    </dsp:sp>
    <dsp:sp modelId="{51B7B495-058C-0F4F-884E-8670941DCF64}">
      <dsp:nvSpPr>
        <dsp:cNvPr id="0" name=""/>
        <dsp:cNvSpPr/>
      </dsp:nvSpPr>
      <dsp:spPr>
        <a:xfrm>
          <a:off x="3574" y="1499568"/>
          <a:ext cx="3137006" cy="701123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Studienleistung</a:t>
          </a:r>
          <a:r>
            <a:rPr lang="de-DE" sz="1800" kern="1200" dirty="0">
              <a:solidFill>
                <a:srgbClr val="000000"/>
              </a:solidFill>
            </a:rPr>
            <a:t> </a:t>
          </a:r>
          <a:r>
            <a:rPr lang="de-DE" sz="1600" kern="1200" dirty="0">
              <a:solidFill>
                <a:srgbClr val="000000"/>
              </a:solidFill>
            </a:rPr>
            <a:t>(Test)</a:t>
          </a:r>
          <a:endParaRPr lang="de-DE" sz="1800" kern="1200" dirty="0">
            <a:solidFill>
              <a:srgbClr val="000000"/>
            </a:solidFill>
          </a:endParaRPr>
        </a:p>
      </dsp:txBody>
      <dsp:txXfrm>
        <a:off x="24109" y="1520103"/>
        <a:ext cx="3095936" cy="660053"/>
      </dsp:txXfrm>
    </dsp:sp>
    <dsp:sp modelId="{6121A3EB-BF89-4145-9FD6-B017B6506600}">
      <dsp:nvSpPr>
        <dsp:cNvPr id="0" name=""/>
        <dsp:cNvSpPr/>
      </dsp:nvSpPr>
      <dsp:spPr>
        <a:xfrm>
          <a:off x="3404089" y="621140"/>
          <a:ext cx="3137006" cy="701123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„Konzepte &amp; Maßnahmen d. Berufsorientierung“ 3 LP</a:t>
          </a:r>
        </a:p>
      </dsp:txBody>
      <dsp:txXfrm>
        <a:off x="3424624" y="641675"/>
        <a:ext cx="3095936" cy="660053"/>
      </dsp:txXfrm>
    </dsp:sp>
    <dsp:sp modelId="{41A66DEF-B48A-F442-8F95-BF43FF84258B}">
      <dsp:nvSpPr>
        <dsp:cNvPr id="0" name=""/>
        <dsp:cNvSpPr/>
      </dsp:nvSpPr>
      <dsp:spPr>
        <a:xfrm>
          <a:off x="3404089" y="1499568"/>
          <a:ext cx="3137006" cy="701123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MAP: Hausarbeit in einem Seminar</a:t>
          </a:r>
        </a:p>
      </dsp:txBody>
      <dsp:txXfrm>
        <a:off x="3424624" y="1520103"/>
        <a:ext cx="3095936" cy="660053"/>
      </dsp:txXfrm>
    </dsp:sp>
    <dsp:sp modelId="{2B4D0189-E13F-3A48-8279-430F8B8A4D73}">
      <dsp:nvSpPr>
        <dsp:cNvPr id="0" name=""/>
        <dsp:cNvSpPr/>
      </dsp:nvSpPr>
      <dsp:spPr>
        <a:xfrm>
          <a:off x="6804604" y="621140"/>
          <a:ext cx="3137006" cy="701123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„Konzepte und Maßnahmen d. Schulsozialarbeit“  3 LP</a:t>
          </a:r>
        </a:p>
      </dsp:txBody>
      <dsp:txXfrm>
        <a:off x="6825139" y="641675"/>
        <a:ext cx="3095936" cy="660053"/>
      </dsp:txXfrm>
    </dsp:sp>
    <dsp:sp modelId="{637324EE-5ABA-E548-96AC-651596AFAC32}">
      <dsp:nvSpPr>
        <dsp:cNvPr id="0" name=""/>
        <dsp:cNvSpPr/>
      </dsp:nvSpPr>
      <dsp:spPr>
        <a:xfrm>
          <a:off x="6804604" y="1499568"/>
          <a:ext cx="3137006" cy="701123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Studienleistung in dem jeweils anderem Seminar</a:t>
          </a:r>
        </a:p>
      </dsp:txBody>
      <dsp:txXfrm>
        <a:off x="6825139" y="1520103"/>
        <a:ext cx="3095936" cy="6600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BGW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Vorlesung 3 LP</a:t>
          </a:r>
        </a:p>
      </dsp:txBody>
      <dsp:txXfrm>
        <a:off x="26939" y="439470"/>
        <a:ext cx="2236979" cy="809330"/>
      </dsp:txXfrm>
    </dsp:sp>
    <dsp:sp modelId="{B9B6125F-7FC0-864E-9D5C-77AA005699AB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Studienleistung (Test)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4 LP</a:t>
          </a:r>
        </a:p>
      </dsp:txBody>
      <dsp:txXfrm>
        <a:off x="2506413" y="439470"/>
        <a:ext cx="2236979" cy="809330"/>
      </dsp:txXfrm>
    </dsp:sp>
    <dsp:sp modelId="{FDEDA107-5129-0A4A-8032-07D4675E95BA}">
      <dsp:nvSpPr>
        <dsp:cNvPr id="0" name=""/>
        <dsp:cNvSpPr/>
      </dsp:nvSpPr>
      <dsp:spPr>
        <a:xfrm>
          <a:off x="2481234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MAP: Mündlicher Vortrag mit Ausarbeitung ODER Hausarbeit</a:t>
          </a:r>
        </a:p>
      </dsp:txBody>
      <dsp:txXfrm>
        <a:off x="2506413" y="1401813"/>
        <a:ext cx="2236979" cy="80933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LESD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2"/>
              </a:solidFill>
            </a:rPr>
            <a:t>Vorlesung „Einführung in unterrichtsrelevante psychische Grundprozesse“ 4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MTP 1: Klausur (VL)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Vertiefungsseminar 3 LP</a:t>
          </a:r>
        </a:p>
      </dsp:txBody>
      <dsp:txXfrm>
        <a:off x="2506413" y="439470"/>
        <a:ext cx="2236979" cy="809330"/>
      </dsp:txXfrm>
    </dsp:sp>
    <dsp:sp modelId="{904D04BF-6ED2-2A49-B91A-99977681DA91}">
      <dsp:nvSpPr>
        <dsp:cNvPr id="0" name=""/>
        <dsp:cNvSpPr/>
      </dsp:nvSpPr>
      <dsp:spPr>
        <a:xfrm>
          <a:off x="2481234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MTP 2: Klausur (VL) + Studienleistung</a:t>
          </a:r>
        </a:p>
      </dsp:txBody>
      <dsp:txXfrm>
        <a:off x="2506413" y="1401813"/>
        <a:ext cx="2236979" cy="809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63852-B60C-0440-A6E9-D02BDBF2654F}">
      <dsp:nvSpPr>
        <dsp:cNvPr id="0" name=""/>
        <dsp:cNvSpPr/>
      </dsp:nvSpPr>
      <dsp:spPr>
        <a:xfrm>
          <a:off x="0" y="0"/>
          <a:ext cx="5427090" cy="182273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6 Semester </a:t>
          </a:r>
          <a:r>
            <a:rPr lang="de-DE" sz="1800" kern="1200" dirty="0" err="1">
              <a:solidFill>
                <a:srgbClr val="000000"/>
              </a:solidFill>
            </a:rPr>
            <a:t>Zwei-Fach-Bachelor</a:t>
          </a:r>
          <a:r>
            <a:rPr lang="de-DE" sz="1800" kern="1200" dirty="0">
              <a:solidFill>
                <a:srgbClr val="000000"/>
              </a:solidFill>
            </a:rPr>
            <a:t> / </a:t>
          </a:r>
          <a:r>
            <a:rPr lang="de-DE" sz="1800" kern="1200" dirty="0" err="1">
              <a:solidFill>
                <a:srgbClr val="000000"/>
              </a:solidFill>
            </a:rPr>
            <a:t>Bachelor</a:t>
          </a:r>
          <a:r>
            <a:rPr lang="de-DE" sz="1800" kern="1200" dirty="0">
              <a:solidFill>
                <a:srgbClr val="000000"/>
              </a:solidFill>
            </a:rPr>
            <a:t> </a:t>
          </a:r>
          <a:r>
            <a:rPr lang="de-DE" sz="1800" kern="1200" dirty="0" err="1">
              <a:solidFill>
                <a:srgbClr val="000000"/>
              </a:solidFill>
            </a:rPr>
            <a:t>HRSGe</a:t>
          </a:r>
          <a:r>
            <a:rPr lang="de-DE" sz="1800" kern="1200" dirty="0">
              <a:solidFill>
                <a:srgbClr val="000000"/>
              </a:solidFill>
            </a:rPr>
            <a:t> „Deutsch“</a:t>
          </a:r>
        </a:p>
      </dsp:txBody>
      <dsp:txXfrm>
        <a:off x="53386" y="53386"/>
        <a:ext cx="3543148" cy="1715966"/>
      </dsp:txXfrm>
    </dsp:sp>
    <dsp:sp modelId="{4DEC3E33-3662-BA43-BD24-F878AEABD585}">
      <dsp:nvSpPr>
        <dsp:cNvPr id="0" name=""/>
        <dsp:cNvSpPr/>
      </dsp:nvSpPr>
      <dsp:spPr>
        <a:xfrm>
          <a:off x="957721" y="2077123"/>
          <a:ext cx="5427090" cy="182273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4 Semester Master of Arts: Germanistik, Interdisziplinäre Mittelalterstudien, Kulturpoetik der Literatur und Medien, Angewandte Sprachwissenschaft oder andere Fachmaster</a:t>
          </a:r>
        </a:p>
      </dsp:txBody>
      <dsp:txXfrm>
        <a:off x="1011107" y="2130509"/>
        <a:ext cx="3177816" cy="1715966"/>
      </dsp:txXfrm>
    </dsp:sp>
    <dsp:sp modelId="{1528DFB7-5758-F644-B0CC-3AF8E6094939}">
      <dsp:nvSpPr>
        <dsp:cNvPr id="0" name=""/>
        <dsp:cNvSpPr/>
      </dsp:nvSpPr>
      <dsp:spPr>
        <a:xfrm>
          <a:off x="4360906" y="1338542"/>
          <a:ext cx="947587" cy="986021"/>
        </a:xfrm>
        <a:prstGeom prst="downArrow">
          <a:avLst>
            <a:gd name="adj1" fmla="val 55000"/>
            <a:gd name="adj2" fmla="val 45000"/>
          </a:avLst>
        </a:prstGeom>
        <a:solidFill>
          <a:schemeClr val="tx1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4574113" y="1338542"/>
        <a:ext cx="521173" cy="751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561AA-249E-0E42-B0C7-C64F1C18EA32}">
      <dsp:nvSpPr>
        <dsp:cNvPr id="0" name=""/>
        <dsp:cNvSpPr/>
      </dsp:nvSpPr>
      <dsp:spPr>
        <a:xfrm>
          <a:off x="0" y="0"/>
          <a:ext cx="5253765" cy="1192553"/>
        </a:xfrm>
        <a:prstGeom prst="rect">
          <a:avLst/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500" kern="1200"/>
            <a:t>ZFB</a:t>
          </a:r>
          <a:endParaRPr lang="de-DE" sz="5500" kern="1200" dirty="0"/>
        </a:p>
      </dsp:txBody>
      <dsp:txXfrm>
        <a:off x="0" y="0"/>
        <a:ext cx="5253765" cy="1192553"/>
      </dsp:txXfrm>
    </dsp:sp>
    <dsp:sp modelId="{E4F2E4BB-9D67-2144-A523-1C286F191B4E}">
      <dsp:nvSpPr>
        <dsp:cNvPr id="0" name=""/>
        <dsp:cNvSpPr/>
      </dsp:nvSpPr>
      <dsp:spPr>
        <a:xfrm>
          <a:off x="416" y="1192553"/>
          <a:ext cx="1231351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1. </a:t>
          </a:r>
          <a:r>
            <a:rPr lang="de-DE" sz="2000" kern="1200">
              <a:solidFill>
                <a:srgbClr val="000000"/>
              </a:solidFill>
            </a:rPr>
            <a:t>Fach Germa-nistik  (75 </a:t>
          </a:r>
          <a:r>
            <a:rPr lang="de-DE" sz="2000" kern="1200" dirty="0">
              <a:solidFill>
                <a:srgbClr val="000000"/>
              </a:solidFill>
            </a:rPr>
            <a:t>LP)</a:t>
          </a:r>
        </a:p>
      </dsp:txBody>
      <dsp:txXfrm>
        <a:off x="416" y="1192553"/>
        <a:ext cx="1231351" cy="2504362"/>
      </dsp:txXfrm>
    </dsp:sp>
    <dsp:sp modelId="{6F490699-1B6E-6A41-AE9E-B018831B9341}">
      <dsp:nvSpPr>
        <dsp:cNvPr id="0" name=""/>
        <dsp:cNvSpPr/>
      </dsp:nvSpPr>
      <dsp:spPr>
        <a:xfrm>
          <a:off x="1231767" y="1192553"/>
          <a:ext cx="1231351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2. </a:t>
          </a:r>
          <a:r>
            <a:rPr lang="de-DE" sz="2000" kern="1200">
              <a:solidFill>
                <a:srgbClr val="000000"/>
              </a:solidFill>
            </a:rPr>
            <a:t>Fach      (75 </a:t>
          </a:r>
          <a:r>
            <a:rPr lang="de-DE" sz="2000" kern="1200" dirty="0">
              <a:solidFill>
                <a:srgbClr val="000000"/>
              </a:solidFill>
            </a:rPr>
            <a:t>LP)</a:t>
          </a:r>
        </a:p>
      </dsp:txBody>
      <dsp:txXfrm>
        <a:off x="1231767" y="1192553"/>
        <a:ext cx="1231351" cy="2504362"/>
      </dsp:txXfrm>
    </dsp:sp>
    <dsp:sp modelId="{395CF599-56E4-4943-8103-384E0D62B86C}">
      <dsp:nvSpPr>
        <dsp:cNvPr id="0" name=""/>
        <dsp:cNvSpPr/>
      </dsp:nvSpPr>
      <dsp:spPr>
        <a:xfrm>
          <a:off x="2463118" y="1192553"/>
          <a:ext cx="1558878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Bildungs-wissen-</a:t>
          </a:r>
          <a:r>
            <a:rPr lang="de-DE" sz="2000" kern="1200" dirty="0" err="1">
              <a:solidFill>
                <a:srgbClr val="000000"/>
              </a:solidFill>
            </a:rPr>
            <a:t>schaften</a:t>
          </a:r>
          <a:r>
            <a:rPr lang="de-DE" sz="2000" kern="1200" dirty="0">
              <a:solidFill>
                <a:srgbClr val="000000"/>
              </a:solidFill>
            </a:rPr>
            <a:t>  (20 LP) ODER Allgemeine Studien     (20 LP)</a:t>
          </a:r>
        </a:p>
      </dsp:txBody>
      <dsp:txXfrm>
        <a:off x="2463118" y="1192553"/>
        <a:ext cx="1558878" cy="2504362"/>
      </dsp:txXfrm>
    </dsp:sp>
    <dsp:sp modelId="{EB06140A-A8FE-7F49-AFB7-E352507CA316}">
      <dsp:nvSpPr>
        <dsp:cNvPr id="0" name=""/>
        <dsp:cNvSpPr/>
      </dsp:nvSpPr>
      <dsp:spPr>
        <a:xfrm>
          <a:off x="4021997" y="1192553"/>
          <a:ext cx="1231351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rgbClr val="000000"/>
              </a:solidFill>
            </a:rPr>
            <a:t>BA-Arbeit</a:t>
          </a:r>
          <a:endParaRPr lang="de-DE" sz="2000" kern="1200" dirty="0">
            <a:solidFill>
              <a:srgbClr val="000000"/>
            </a:solidFill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rgbClr val="000000"/>
              </a:solidFill>
            </a:rPr>
            <a:t>(10 </a:t>
          </a:r>
          <a:r>
            <a:rPr lang="de-DE" sz="2000" kern="1200" dirty="0">
              <a:solidFill>
                <a:srgbClr val="000000"/>
              </a:solidFill>
            </a:rPr>
            <a:t>LP)</a:t>
          </a:r>
        </a:p>
      </dsp:txBody>
      <dsp:txXfrm>
        <a:off x="4021997" y="1192553"/>
        <a:ext cx="1231351" cy="2504362"/>
      </dsp:txXfrm>
    </dsp:sp>
    <dsp:sp modelId="{B8139771-33CA-BC45-807B-6826E3F2E2F0}">
      <dsp:nvSpPr>
        <dsp:cNvPr id="0" name=""/>
        <dsp:cNvSpPr/>
      </dsp:nvSpPr>
      <dsp:spPr>
        <a:xfrm>
          <a:off x="0" y="3696915"/>
          <a:ext cx="5253765" cy="278262"/>
        </a:xfrm>
        <a:prstGeom prst="rect">
          <a:avLst/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561AA-249E-0E42-B0C7-C64F1C18EA32}">
      <dsp:nvSpPr>
        <dsp:cNvPr id="0" name=""/>
        <dsp:cNvSpPr/>
      </dsp:nvSpPr>
      <dsp:spPr>
        <a:xfrm>
          <a:off x="0" y="0"/>
          <a:ext cx="5253765" cy="1192553"/>
        </a:xfrm>
        <a:prstGeom prst="rect">
          <a:avLst/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500" kern="1200" dirty="0"/>
            <a:t>BA </a:t>
          </a:r>
          <a:r>
            <a:rPr lang="de-DE" sz="5500" kern="1200" dirty="0" err="1"/>
            <a:t>HRSGe</a:t>
          </a:r>
          <a:endParaRPr lang="de-DE" sz="5500" kern="1200" dirty="0"/>
        </a:p>
      </dsp:txBody>
      <dsp:txXfrm>
        <a:off x="0" y="0"/>
        <a:ext cx="5253765" cy="1192553"/>
      </dsp:txXfrm>
    </dsp:sp>
    <dsp:sp modelId="{E4F2E4BB-9D67-2144-A523-1C286F191B4E}">
      <dsp:nvSpPr>
        <dsp:cNvPr id="0" name=""/>
        <dsp:cNvSpPr/>
      </dsp:nvSpPr>
      <dsp:spPr>
        <a:xfrm>
          <a:off x="416" y="1192553"/>
          <a:ext cx="1231351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1. Fach </a:t>
          </a:r>
          <a:r>
            <a:rPr lang="de-DE" sz="2000" kern="1200" dirty="0" err="1">
              <a:solidFill>
                <a:srgbClr val="000000"/>
              </a:solidFill>
            </a:rPr>
            <a:t>Germa-nistik</a:t>
          </a:r>
          <a:r>
            <a:rPr lang="de-DE" sz="2000" kern="1200" dirty="0">
              <a:solidFill>
                <a:srgbClr val="000000"/>
              </a:solidFill>
            </a:rPr>
            <a:t>  (64 LP)</a:t>
          </a:r>
        </a:p>
      </dsp:txBody>
      <dsp:txXfrm>
        <a:off x="416" y="1192553"/>
        <a:ext cx="1231351" cy="2504362"/>
      </dsp:txXfrm>
    </dsp:sp>
    <dsp:sp modelId="{6F490699-1B6E-6A41-AE9E-B018831B9341}">
      <dsp:nvSpPr>
        <dsp:cNvPr id="0" name=""/>
        <dsp:cNvSpPr/>
      </dsp:nvSpPr>
      <dsp:spPr>
        <a:xfrm>
          <a:off x="1231767" y="1192553"/>
          <a:ext cx="1231351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2. Fach      (64 LP)</a:t>
          </a:r>
        </a:p>
      </dsp:txBody>
      <dsp:txXfrm>
        <a:off x="1231767" y="1192553"/>
        <a:ext cx="1231351" cy="2504362"/>
      </dsp:txXfrm>
    </dsp:sp>
    <dsp:sp modelId="{395CF599-56E4-4943-8103-384E0D62B86C}">
      <dsp:nvSpPr>
        <dsp:cNvPr id="0" name=""/>
        <dsp:cNvSpPr/>
      </dsp:nvSpPr>
      <dsp:spPr>
        <a:xfrm>
          <a:off x="2463118" y="1192553"/>
          <a:ext cx="1558878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solidFill>
                <a:srgbClr val="000000"/>
              </a:solidFill>
            </a:rPr>
            <a:t>Bildungs-wissen-schaften</a:t>
          </a:r>
          <a:r>
            <a:rPr lang="de-DE" sz="2000" kern="1200" dirty="0">
              <a:solidFill>
                <a:srgbClr val="000000"/>
              </a:solidFill>
            </a:rPr>
            <a:t>  (42 LP)</a:t>
          </a:r>
        </a:p>
      </dsp:txBody>
      <dsp:txXfrm>
        <a:off x="2463118" y="1192553"/>
        <a:ext cx="1558878" cy="2504362"/>
      </dsp:txXfrm>
    </dsp:sp>
    <dsp:sp modelId="{EB06140A-A8FE-7F49-AFB7-E352507CA316}">
      <dsp:nvSpPr>
        <dsp:cNvPr id="0" name=""/>
        <dsp:cNvSpPr/>
      </dsp:nvSpPr>
      <dsp:spPr>
        <a:xfrm>
          <a:off x="4021997" y="1192553"/>
          <a:ext cx="1231351" cy="2504362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BA-Arbeit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0000"/>
              </a:solidFill>
            </a:rPr>
            <a:t>(10 LP)</a:t>
          </a:r>
        </a:p>
      </dsp:txBody>
      <dsp:txXfrm>
        <a:off x="4021997" y="1192553"/>
        <a:ext cx="1231351" cy="2504362"/>
      </dsp:txXfrm>
    </dsp:sp>
    <dsp:sp modelId="{B8139771-33CA-BC45-807B-6826E3F2E2F0}">
      <dsp:nvSpPr>
        <dsp:cNvPr id="0" name=""/>
        <dsp:cNvSpPr/>
      </dsp:nvSpPr>
      <dsp:spPr>
        <a:xfrm>
          <a:off x="0" y="3696915"/>
          <a:ext cx="5253765" cy="278262"/>
        </a:xfrm>
        <a:prstGeom prst="rect">
          <a:avLst/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90887-8460-0C48-A0A0-2A1EDD94660B}">
      <dsp:nvSpPr>
        <dsp:cNvPr id="0" name=""/>
        <dsp:cNvSpPr/>
      </dsp:nvSpPr>
      <dsp:spPr>
        <a:xfrm>
          <a:off x="6214" y="0"/>
          <a:ext cx="8411926" cy="453757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EBS</a:t>
          </a:r>
        </a:p>
      </dsp:txBody>
      <dsp:txXfrm>
        <a:off x="19504" y="13290"/>
        <a:ext cx="8385346" cy="427177"/>
      </dsp:txXfrm>
    </dsp:sp>
    <dsp:sp modelId="{9E0925B0-5C6D-B84A-914C-165BE8730FC1}">
      <dsp:nvSpPr>
        <dsp:cNvPr id="0" name=""/>
        <dsp:cNvSpPr/>
      </dsp:nvSpPr>
      <dsp:spPr>
        <a:xfrm>
          <a:off x="3107" y="608625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Vorlesung „Einführung in die Grundlagen von Erziehung, Bildung und Schule“ 4 LP</a:t>
          </a:r>
        </a:p>
      </dsp:txBody>
      <dsp:txXfrm>
        <a:off x="24178" y="629696"/>
        <a:ext cx="3994290" cy="677262"/>
      </dsp:txXfrm>
    </dsp:sp>
    <dsp:sp modelId="{51B7B495-058C-0F4F-884E-8670941DCF64}">
      <dsp:nvSpPr>
        <dsp:cNvPr id="0" name=""/>
        <dsp:cNvSpPr/>
      </dsp:nvSpPr>
      <dsp:spPr>
        <a:xfrm>
          <a:off x="3107" y="1482022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MAP: Klausur in der Vorlesung (50% der Fachnote)</a:t>
          </a:r>
        </a:p>
      </dsp:txBody>
      <dsp:txXfrm>
        <a:off x="24178" y="1503093"/>
        <a:ext cx="3994290" cy="677262"/>
      </dsp:txXfrm>
    </dsp:sp>
    <dsp:sp modelId="{6121A3EB-BF89-4145-9FD6-B017B6506600}">
      <dsp:nvSpPr>
        <dsp:cNvPr id="0" name=""/>
        <dsp:cNvSpPr/>
      </dsp:nvSpPr>
      <dsp:spPr>
        <a:xfrm>
          <a:off x="4378600" y="608625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Seminar „Schule und Lehrerberuf“ 3 LP</a:t>
          </a:r>
        </a:p>
      </dsp:txBody>
      <dsp:txXfrm>
        <a:off x="4399671" y="629696"/>
        <a:ext cx="3994290" cy="677262"/>
      </dsp:txXfrm>
    </dsp:sp>
    <dsp:sp modelId="{41A66DEF-B48A-F442-8F95-BF43FF84258B}">
      <dsp:nvSpPr>
        <dsp:cNvPr id="0" name=""/>
        <dsp:cNvSpPr/>
      </dsp:nvSpPr>
      <dsp:spPr>
        <a:xfrm>
          <a:off x="4378600" y="1482022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Studienleistung im Seminar</a:t>
          </a:r>
        </a:p>
      </dsp:txBody>
      <dsp:txXfrm>
        <a:off x="4399671" y="1503093"/>
        <a:ext cx="3994290" cy="6772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EOP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„EOP“ 2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MAP: Praktikumsbericht (50% der Fachnote)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Eignungs- und Orientierungspraktikum (5-wöchig) 5 LP</a:t>
          </a:r>
        </a:p>
      </dsp:txBody>
      <dsp:txXfrm>
        <a:off x="2506413" y="439470"/>
        <a:ext cx="2236979" cy="8093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BFP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„BFP“ 1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Praktikumsbericht (Studienleistung)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Berufsfeldpraktikum (4-wöchig) 5 LP</a:t>
          </a:r>
        </a:p>
      </dsp:txBody>
      <dsp:txXfrm>
        <a:off x="2506413" y="439470"/>
        <a:ext cx="2236979" cy="8093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90887-8460-0C48-A0A0-2A1EDD94660B}">
      <dsp:nvSpPr>
        <dsp:cNvPr id="0" name=""/>
        <dsp:cNvSpPr/>
      </dsp:nvSpPr>
      <dsp:spPr>
        <a:xfrm>
          <a:off x="6214" y="0"/>
          <a:ext cx="8411926" cy="453757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EBS</a:t>
          </a:r>
        </a:p>
      </dsp:txBody>
      <dsp:txXfrm>
        <a:off x="19504" y="13290"/>
        <a:ext cx="8385346" cy="427177"/>
      </dsp:txXfrm>
    </dsp:sp>
    <dsp:sp modelId="{9E0925B0-5C6D-B84A-914C-165BE8730FC1}">
      <dsp:nvSpPr>
        <dsp:cNvPr id="0" name=""/>
        <dsp:cNvSpPr/>
      </dsp:nvSpPr>
      <dsp:spPr>
        <a:xfrm>
          <a:off x="3107" y="608625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Vorlesung „Einführung in die Berufungspädagogik“ 4 LP</a:t>
          </a:r>
        </a:p>
      </dsp:txBody>
      <dsp:txXfrm>
        <a:off x="24178" y="629696"/>
        <a:ext cx="3994290" cy="677262"/>
      </dsp:txXfrm>
    </dsp:sp>
    <dsp:sp modelId="{51B7B495-058C-0F4F-884E-8670941DCF64}">
      <dsp:nvSpPr>
        <dsp:cNvPr id="0" name=""/>
        <dsp:cNvSpPr/>
      </dsp:nvSpPr>
      <dsp:spPr>
        <a:xfrm>
          <a:off x="3107" y="1482022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MAP: schriftliche Präsentation oder Klausur (50% der Fachnote)</a:t>
          </a:r>
        </a:p>
      </dsp:txBody>
      <dsp:txXfrm>
        <a:off x="24178" y="1503093"/>
        <a:ext cx="3994290" cy="677262"/>
      </dsp:txXfrm>
    </dsp:sp>
    <dsp:sp modelId="{6121A3EB-BF89-4145-9FD6-B017B6506600}">
      <dsp:nvSpPr>
        <dsp:cNvPr id="0" name=""/>
        <dsp:cNvSpPr/>
      </dsp:nvSpPr>
      <dsp:spPr>
        <a:xfrm>
          <a:off x="4378600" y="608625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Seminar „Schule, Betrieb und Lehrerberuf“ 3 LP</a:t>
          </a:r>
        </a:p>
      </dsp:txBody>
      <dsp:txXfrm>
        <a:off x="4399671" y="629696"/>
        <a:ext cx="3994290" cy="677262"/>
      </dsp:txXfrm>
    </dsp:sp>
    <dsp:sp modelId="{41A66DEF-B48A-F442-8F95-BF43FF84258B}">
      <dsp:nvSpPr>
        <dsp:cNvPr id="0" name=""/>
        <dsp:cNvSpPr/>
      </dsp:nvSpPr>
      <dsp:spPr>
        <a:xfrm>
          <a:off x="4378600" y="1482022"/>
          <a:ext cx="4036432" cy="719404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0000"/>
              </a:solidFill>
            </a:rPr>
            <a:t>Studienleistung im Seminar</a:t>
          </a:r>
        </a:p>
      </dsp:txBody>
      <dsp:txXfrm>
        <a:off x="4399671" y="1503093"/>
        <a:ext cx="3994290" cy="6772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E925-2915-964C-B6BA-C71DABD0708C}">
      <dsp:nvSpPr>
        <dsp:cNvPr id="0" name=""/>
        <dsp:cNvSpPr/>
      </dsp:nvSpPr>
      <dsp:spPr>
        <a:xfrm>
          <a:off x="3521" y="0"/>
          <a:ext cx="4766811" cy="31080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Modul EOP</a:t>
          </a:r>
        </a:p>
      </dsp:txBody>
      <dsp:txXfrm>
        <a:off x="12624" y="9103"/>
        <a:ext cx="4748605" cy="292597"/>
      </dsp:txXfrm>
    </dsp:sp>
    <dsp:sp modelId="{95509CA5-0E4B-B144-B12D-DC70F1C2E236}">
      <dsp:nvSpPr>
        <dsp:cNvPr id="0" name=""/>
        <dsp:cNvSpPr/>
      </dsp:nvSpPr>
      <dsp:spPr>
        <a:xfrm>
          <a:off x="1760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Seminar „EOP“ 2 LP</a:t>
          </a:r>
        </a:p>
      </dsp:txBody>
      <dsp:txXfrm>
        <a:off x="26939" y="439470"/>
        <a:ext cx="2236979" cy="809330"/>
      </dsp:txXfrm>
    </dsp:sp>
    <dsp:sp modelId="{AC4529DF-2814-1A49-BEA3-E44064D86E2E}">
      <dsp:nvSpPr>
        <dsp:cNvPr id="0" name=""/>
        <dsp:cNvSpPr/>
      </dsp:nvSpPr>
      <dsp:spPr>
        <a:xfrm>
          <a:off x="1760" y="1376634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MAP: Praktikumsbericht (50% der Fachnote)</a:t>
          </a:r>
        </a:p>
      </dsp:txBody>
      <dsp:txXfrm>
        <a:off x="26939" y="1401813"/>
        <a:ext cx="2236979" cy="809330"/>
      </dsp:txXfrm>
    </dsp:sp>
    <dsp:sp modelId="{90145DF1-740D-194C-BEDE-862E732AD3E8}">
      <dsp:nvSpPr>
        <dsp:cNvPr id="0" name=""/>
        <dsp:cNvSpPr/>
      </dsp:nvSpPr>
      <dsp:spPr>
        <a:xfrm>
          <a:off x="2481234" y="414291"/>
          <a:ext cx="2287337" cy="85968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0000"/>
              </a:solidFill>
            </a:rPr>
            <a:t>Eignungs- und Orientierungspraktikum (5-wöchig) 5 LP</a:t>
          </a:r>
        </a:p>
      </dsp:txBody>
      <dsp:txXfrm>
        <a:off x="2506413" y="439470"/>
        <a:ext cx="2236979" cy="809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21596-2B4C-4A4E-80D0-4A0338B727EA}" type="datetimeFigureOut">
              <a:rPr lang="de-DE" smtClean="0"/>
              <a:pPr/>
              <a:t>27.10.20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9280-C5A3-41EA-88E5-6A08986B9CA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45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80F32398-1A30-4B3D-833A-269CEC73B889}" type="slidenum"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9</a:t>
            </a:fld>
            <a:endParaRPr lang="de-DE" altLang="de-DE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Modul: Teilgebiet/Themeneinheit</a:t>
            </a:r>
          </a:p>
          <a:p>
            <a:r>
              <a:rPr lang="de-DE" altLang="de-DE"/>
              <a:t>Bachelorarbeit in einem der beiden Fächer, im Master gehen auch Bildungswissenschaften.</a:t>
            </a: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6CEF0D89-08F0-4CF1-AADB-57B33D5401FA}" type="slidenum"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11</a:t>
            </a:fld>
            <a:endParaRPr lang="de-DE" altLang="de-DE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Modul: Teilgebiet/Themeneinheit</a:t>
            </a:r>
          </a:p>
          <a:p>
            <a:r>
              <a:rPr lang="de-DE" altLang="de-DE"/>
              <a:t>Bachelorarbeit in einem der beiden Fächer, im Master gehen auch Bildungswissenschaften.</a:t>
            </a: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6CEF0D89-08F0-4CF1-AADB-57B33D5401FA}" type="slidenum"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12</a:t>
            </a:fld>
            <a:endParaRPr lang="de-DE" altLang="de-DE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Schwerpunkt 5 LP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A660B537-6108-4E6C-9DD3-877094773602}" type="slidenum"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17</a:t>
            </a:fld>
            <a:endParaRPr lang="de-DE" altLang="de-DE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Schwerpunkt 5 LP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defTabSz="427038" eaLnBrk="0"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270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87388" algn="l"/>
                <a:tab pos="1374775" algn="l"/>
                <a:tab pos="2062163" algn="l"/>
                <a:tab pos="274955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A660B537-6108-4E6C-9DD3-877094773602}" type="slidenum"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18</a:t>
            </a:fld>
            <a:endParaRPr lang="de-DE" altLang="de-DE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00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B051580-0152-4DC6-8330-F8E650D12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" t="6559" b="1254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C92CDA-6583-4A7D-9907-A20FBCD76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65" y="246807"/>
            <a:ext cx="7201912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A9853B-9E5D-447C-B834-4A88CF47E8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65" y="2702740"/>
            <a:ext cx="7201912" cy="726260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9F58C11-FA4F-4D29-B500-3CAF5DF44E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9999" y="2891351"/>
            <a:ext cx="3346704" cy="1877568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6837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4FE59-8143-4E8E-8E6D-54B6ABC6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9967E9-5CBD-4621-87CA-8181CDF31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F565CF-F84D-4841-9B32-82B5D667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6BFEBF2-CAD0-413B-9F2D-A60AF702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27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04539C2-9EEA-4C7D-8479-9A6E86E34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3745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D212B8-2ECA-4DE9-BD7F-780CFC9F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3745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45F3B7-4582-4BA4-9756-29570263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9CE9653-F73D-47F9-BD54-0EDFE7AF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88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051" y="857251"/>
            <a:ext cx="10659533" cy="10001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871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B5936-DEBC-4AAC-A3B3-2269D612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688D59-7143-420B-8EED-2FB4CC53D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4AC6E3-B4D7-40C2-B2F4-A52D2CB0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8433B3-51CC-4624-94EE-D5445324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72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7D46D-DA2D-4D7A-819A-32D94134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37DBA3-A322-44D4-8C34-262CF327A8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905029"/>
          </a:xfrm>
        </p:spPr>
        <p:txBody>
          <a:bodyPr/>
          <a:lstStyle>
            <a:lvl1pPr marL="0" indent="0">
              <a:buNone/>
              <a:defRPr sz="2400" spc="3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94706E-4B9A-4C88-971B-E3711DA4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6C6E00A-6DE4-4B07-A477-97A3BDC5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85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7F2D2-F327-4392-B22C-FE8454E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44A88B-55DD-4624-A009-E5ACF21C9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7947"/>
            <a:ext cx="5181600" cy="396018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F5E5F6-6BB3-417F-B296-BA5F95F1D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7947"/>
            <a:ext cx="5181600" cy="396018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9F9E88-C679-4E5F-BFC2-FAD1E48C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3802794D-AAC4-437A-AA30-8F61FDF5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50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1FEBA-F2F0-42EC-BCA4-D053CE2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648DCD-CED4-4487-A19F-E889DF67F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9580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36A038-9D60-432E-9238-EB92326EE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19718"/>
            <a:ext cx="5157787" cy="32424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9433BD-4F65-4B65-B660-0223708278D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95806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1C6015-E72B-4B9F-B811-4C6B2E615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19718"/>
            <a:ext cx="5183188" cy="32424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E472625-5B34-48D8-A6A3-E8037E3D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BB12720-BFB0-4A2F-995F-19B33AE7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546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DA344-8FAB-4296-B117-CCA58625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59FEA0-D1A8-49B2-913F-63A638B2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B1D6E4-42BD-44EB-9712-10020ABD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51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C3E7F4-48E5-4500-B67E-72AA35F9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2C36CDB-DD35-4CC8-A910-8A2C9205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022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38D30-7BF2-458E-8216-1D567D50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13FD2-11DC-42FA-BC66-47D5E8F13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012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AA94CB-A1D4-4753-86CF-B0ADC528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313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523244-D02E-4686-99FF-7A70C3E4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99C87ADA-987D-4D08-B12A-FAA29C1F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78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26837-F2F1-4544-BA12-7DBE8AF7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499411-108D-4A83-B3CD-E6342C022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12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6C58C6-E671-4145-8C70-BE3EC9E75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42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34523-7390-4647-9AE1-8CCAF2E4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05D959C1-5CE1-4F86-9F4D-275A3C77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08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4A52BA-1641-4A75-9C5B-F77752C0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A3F8B9-3691-4C2A-ABA2-03C88FC7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1303"/>
            <a:ext cx="10515600" cy="407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B7198A-7DCE-4516-BF21-8444AF0E1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20474"/>
            <a:ext cx="4114800" cy="590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C7F1C0-70CF-45C9-A121-91284B6D0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1352" y="5777714"/>
            <a:ext cx="1170648" cy="1080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</a:defRPr>
            </a:lvl1pPr>
          </a:lstStyle>
          <a:p>
            <a:fld id="{B51B52D8-9078-4833-A7DE-284DCB43C1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03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0000"/>
        </a:buClr>
        <a:buFont typeface="Wingdings" panose="05000000000000000000" pitchFamily="2" charset="2"/>
        <a:buChar char="Ø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2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4.png"/><Relationship Id="rId10" Type="http://schemas.openxmlformats.org/officeDocument/2006/relationships/diagramData" Target="../diagrams/data4.xml"/><Relationship Id="rId4" Type="http://schemas.openxmlformats.org/officeDocument/2006/relationships/slideLayout" Target="../slideLayouts/slideLayout4.xml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microsoft.com/office/2007/relationships/media" Target="../media/media5.m4a"/><Relationship Id="rId16" Type="http://schemas.openxmlformats.org/officeDocument/2006/relationships/diagramLayout" Target="../diagrams/layout7.xml"/><Relationship Id="rId20" Type="http://schemas.openxmlformats.org/officeDocument/2006/relationships/image" Target="../media/image4.png"/><Relationship Id="rId1" Type="http://schemas.openxmlformats.org/officeDocument/2006/relationships/tags" Target="../tags/tag4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1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17" Type="http://schemas.openxmlformats.org/officeDocument/2006/relationships/diagramColors" Target="../diagrams/colors10.xml"/><Relationship Id="rId2" Type="http://schemas.openxmlformats.org/officeDocument/2006/relationships/audio" Target="../media/media6.m4a"/><Relationship Id="rId16" Type="http://schemas.openxmlformats.org/officeDocument/2006/relationships/diagramQuickStyle" Target="../diagrams/quickStyle10.xml"/><Relationship Id="rId1" Type="http://schemas.microsoft.com/office/2007/relationships/media" Target="../media/media6.m4a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5" Type="http://schemas.openxmlformats.org/officeDocument/2006/relationships/diagramLayout" Target="../diagrams/layout10.xml"/><Relationship Id="rId10" Type="http://schemas.openxmlformats.org/officeDocument/2006/relationships/diagramLayout" Target="../diagrams/layout9.xml"/><Relationship Id="rId19" Type="http://schemas.openxmlformats.org/officeDocument/2006/relationships/image" Target="../media/image4.png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diagramData" Target="../diagrams/data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1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17" Type="http://schemas.openxmlformats.org/officeDocument/2006/relationships/diagramColors" Target="../diagrams/colors13.xml"/><Relationship Id="rId2" Type="http://schemas.openxmlformats.org/officeDocument/2006/relationships/audio" Target="../media/media7.m4a"/><Relationship Id="rId16" Type="http://schemas.openxmlformats.org/officeDocument/2006/relationships/diagramQuickStyle" Target="../diagrams/quickStyle13.xml"/><Relationship Id="rId1" Type="http://schemas.microsoft.com/office/2007/relationships/media" Target="../media/media7.m4a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5" Type="http://schemas.openxmlformats.org/officeDocument/2006/relationships/diagramLayout" Target="../diagrams/layout13.xml"/><Relationship Id="rId10" Type="http://schemas.openxmlformats.org/officeDocument/2006/relationships/diagramLayout" Target="../diagrams/layout12.xml"/><Relationship Id="rId19" Type="http://schemas.openxmlformats.org/officeDocument/2006/relationships/image" Target="../media/image4.png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Relationship Id="rId14" Type="http://schemas.openxmlformats.org/officeDocument/2006/relationships/diagramData" Target="../diagrams/data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Colors" Target="../diagrams/colors15.xml"/><Relationship Id="rId18" Type="http://schemas.openxmlformats.org/officeDocument/2006/relationships/diagramColors" Target="../diagrams/colors16.xml"/><Relationship Id="rId3" Type="http://schemas.openxmlformats.org/officeDocument/2006/relationships/audio" Target="../media/media8.m4a"/><Relationship Id="rId7" Type="http://schemas.openxmlformats.org/officeDocument/2006/relationships/diagramQuickStyle" Target="../diagrams/quickStyle14.xml"/><Relationship Id="rId12" Type="http://schemas.openxmlformats.org/officeDocument/2006/relationships/diagramQuickStyle" Target="../diagrams/quickStyle15.xml"/><Relationship Id="rId17" Type="http://schemas.openxmlformats.org/officeDocument/2006/relationships/diagramQuickStyle" Target="../diagrams/quickStyle16.xml"/><Relationship Id="rId2" Type="http://schemas.microsoft.com/office/2007/relationships/media" Target="../media/media8.m4a"/><Relationship Id="rId16" Type="http://schemas.openxmlformats.org/officeDocument/2006/relationships/diagramLayout" Target="../diagrams/layout16.xml"/><Relationship Id="rId20" Type="http://schemas.openxmlformats.org/officeDocument/2006/relationships/image" Target="../media/image4.png"/><Relationship Id="rId1" Type="http://schemas.openxmlformats.org/officeDocument/2006/relationships/tags" Target="../tags/tag5.xml"/><Relationship Id="rId6" Type="http://schemas.openxmlformats.org/officeDocument/2006/relationships/diagramLayout" Target="../diagrams/layout14.xml"/><Relationship Id="rId11" Type="http://schemas.openxmlformats.org/officeDocument/2006/relationships/diagramLayout" Target="../diagrams/layout15.xml"/><Relationship Id="rId5" Type="http://schemas.openxmlformats.org/officeDocument/2006/relationships/diagramData" Target="../diagrams/data14.xml"/><Relationship Id="rId15" Type="http://schemas.openxmlformats.org/officeDocument/2006/relationships/diagramData" Target="../diagrams/data16.xml"/><Relationship Id="rId10" Type="http://schemas.openxmlformats.org/officeDocument/2006/relationships/diagramData" Target="../diagrams/data15.xml"/><Relationship Id="rId19" Type="http://schemas.microsoft.com/office/2007/relationships/diagramDrawing" Target="../diagrams/drawing16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4.xml"/><Relationship Id="rId14" Type="http://schemas.microsoft.com/office/2007/relationships/diagramDrawing" Target="../diagrams/drawin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73EA8-0C94-4945-947A-C1EBA1EFCF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Vorstellung der Studienordnungen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33316F-16F4-4360-936A-4092F624C9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/>
              <a:t>ZFB Germanistik </a:t>
            </a:r>
            <a:r>
              <a:rPr lang="de-DE" dirty="0" err="1"/>
              <a:t>Gym/Ges</a:t>
            </a:r>
            <a:r>
              <a:rPr lang="de-DE" dirty="0"/>
              <a:t> und BK, </a:t>
            </a:r>
            <a:r>
              <a:rPr lang="de-DE" dirty="0" err="1"/>
              <a:t>Bachelor</a:t>
            </a:r>
            <a:r>
              <a:rPr lang="de-DE" dirty="0"/>
              <a:t> </a:t>
            </a:r>
            <a:r>
              <a:rPr lang="de-DE" dirty="0" err="1"/>
              <a:t>HRSGe</a:t>
            </a:r>
            <a:r>
              <a:rPr lang="de-DE" dirty="0"/>
              <a:t> Deutsch</a:t>
            </a:r>
          </a:p>
          <a:p>
            <a:r>
              <a:rPr lang="de-DE" dirty="0"/>
              <a:t>(nach LABG 2009, gültig ab 2020/21)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C55F8C-B181-EE48-8739-7B126555E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2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6"/>
    </mc:Choice>
    <mc:Fallback>
      <p:transition spd="slow" advTm="84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2" y="620490"/>
            <a:ext cx="11104033" cy="1000125"/>
          </a:xfrm>
        </p:spPr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/>
            </a:br>
            <a:r>
              <a:rPr lang="de-DE" altLang="de-DE" dirty="0">
                <a:solidFill>
                  <a:schemeClr val="tx1"/>
                </a:solidFill>
              </a:rPr>
              <a:t>Lehrformen am Germanistischen Institut im Rahmen des B.A.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 rot="270076">
            <a:off x="1081258" y="2426480"/>
            <a:ext cx="4705349" cy="792163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rgbClr val="000000"/>
                </a:solidFill>
                <a:latin typeface="+mn-lt"/>
                <a:cs typeface="Tahoma" pitchFamily="34" charset="0"/>
              </a:rPr>
              <a:t>Vorlesung</a:t>
            </a:r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 rot="-518178">
            <a:off x="6576484" y="2492376"/>
            <a:ext cx="4705349" cy="792163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rgbClr val="000000"/>
                </a:solidFill>
                <a:latin typeface="+mn-lt"/>
                <a:cs typeface="Tahoma" pitchFamily="34" charset="0"/>
              </a:rPr>
              <a:t>(Block-)Seminar</a:t>
            </a:r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 rot="296121">
            <a:off x="6160580" y="4561328"/>
            <a:ext cx="4705351" cy="792163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rgbClr val="000000"/>
                </a:solidFill>
                <a:latin typeface="+mn-lt"/>
                <a:cs typeface="Tahoma" pitchFamily="34" charset="0"/>
              </a:rPr>
              <a:t>Übung</a:t>
            </a:r>
          </a:p>
        </p:txBody>
      </p:sp>
      <p:sp>
        <p:nvSpPr>
          <p:cNvPr id="51209" name="AutoShape 9"/>
          <p:cNvSpPr>
            <a:spLocks noChangeArrowheads="1"/>
          </p:cNvSpPr>
          <p:nvPr/>
        </p:nvSpPr>
        <p:spPr bwMode="auto">
          <a:xfrm rot="-976187">
            <a:off x="814918" y="4149726"/>
            <a:ext cx="4705349" cy="792163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rgbClr val="000000"/>
                </a:solidFill>
                <a:latin typeface="+mn-lt"/>
                <a:cs typeface="Tahoma" pitchFamily="34" charset="0"/>
              </a:rPr>
              <a:t>Tutorium/</a:t>
            </a:r>
            <a:r>
              <a:rPr lang="de-DE" altLang="de-DE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Propädeutikum</a:t>
            </a:r>
            <a:endParaRPr lang="de-DE" altLang="de-DE" dirty="0">
              <a:solidFill>
                <a:srgbClr val="0000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8131A6-2912-F34A-8DC0-BB8208F4B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10"/>
    </mc:Choice>
    <mc:Fallback>
      <p:transition spd="slow" advTm="17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nimBg="1"/>
      <p:bldP spid="51207" grpId="0" animBg="1"/>
      <p:bldP spid="51208" grpId="0" animBg="1"/>
      <p:bldP spid="512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842" y="4907412"/>
            <a:ext cx="4095749" cy="700088"/>
          </a:xfrm>
        </p:spPr>
        <p:txBody>
          <a:bodyPr/>
          <a:lstStyle/>
          <a:p>
            <a:pPr algn="ctr" eaLnBrk="1">
              <a:defRPr/>
            </a:pPr>
            <a:r>
              <a:rPr lang="de-DE" altLang="de-DE" sz="2000" dirty="0">
                <a:solidFill>
                  <a:schemeClr val="tx1"/>
                </a:solidFill>
              </a:rPr>
              <a:t>ZFB </a:t>
            </a:r>
            <a:r>
              <a:rPr lang="de-DE" altLang="de-DE" sz="2000" dirty="0"/>
              <a:t>Germanistik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(nach LABG 2009)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301370" y="3243718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4./5. Semester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VERTIEFUNGSMODUL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SPRACHE</a:t>
            </a:r>
          </a:p>
        </p:txBody>
      </p:sp>
      <p:sp>
        <p:nvSpPr>
          <p:cNvPr id="25622" name="AutoShape 22"/>
          <p:cNvSpPr>
            <a:spLocks noChangeArrowheads="1"/>
          </p:cNvSpPr>
          <p:nvPr/>
        </p:nvSpPr>
        <p:spPr bwMode="auto">
          <a:xfrm>
            <a:off x="5211996" y="1756353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3.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AUFBAUMODUL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LITERATUR</a:t>
            </a:r>
          </a:p>
        </p:txBody>
      </p:sp>
      <p:sp>
        <p:nvSpPr>
          <p:cNvPr id="25623" name="AutoShape 23"/>
          <p:cNvSpPr>
            <a:spLocks noChangeArrowheads="1"/>
          </p:cNvSpPr>
          <p:nvPr/>
        </p:nvSpPr>
        <p:spPr bwMode="auto">
          <a:xfrm>
            <a:off x="303764" y="1756355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3.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AUFBAUMODUL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SPRACHE</a:t>
            </a:r>
          </a:p>
        </p:txBody>
      </p:sp>
      <p:sp>
        <p:nvSpPr>
          <p:cNvPr id="25624" name="AutoShape 24"/>
          <p:cNvSpPr>
            <a:spLocks noChangeArrowheads="1"/>
          </p:cNvSpPr>
          <p:nvPr/>
        </p:nvSpPr>
        <p:spPr bwMode="auto">
          <a:xfrm>
            <a:off x="5233522" y="305878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2./1.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GRUNDLAGENMODUL</a:t>
            </a:r>
            <a:b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LITERATUR</a:t>
            </a:r>
          </a:p>
        </p:txBody>
      </p:sp>
      <p:sp>
        <p:nvSpPr>
          <p:cNvPr id="25625" name="AutoShape 25"/>
          <p:cNvSpPr>
            <a:spLocks noChangeArrowheads="1"/>
          </p:cNvSpPr>
          <p:nvPr/>
        </p:nvSpPr>
        <p:spPr bwMode="auto">
          <a:xfrm>
            <a:off x="282238" y="312035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1./2.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GRUNDLAGENMODUL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SPRACHE</a:t>
            </a:r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auto">
          <a:xfrm>
            <a:off x="5211995" y="3243718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5./4. Semester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VERTIEFUNGSMODUL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LITERATUR</a:t>
            </a:r>
          </a:p>
        </p:txBody>
      </p:sp>
      <p:sp>
        <p:nvSpPr>
          <p:cNvPr id="25627" name="AutoShape 27"/>
          <p:cNvSpPr>
            <a:spLocks noChangeArrowheads="1"/>
          </p:cNvSpPr>
          <p:nvPr/>
        </p:nvSpPr>
        <p:spPr bwMode="auto">
          <a:xfrm>
            <a:off x="10055648" y="312035"/>
            <a:ext cx="1824567" cy="13684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1. o. 2. Sem.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Selbst-</a:t>
            </a:r>
          </a:p>
          <a:p>
            <a:pPr algn="ctr">
              <a:defRPr/>
            </a:pPr>
            <a:r>
              <a:rPr lang="de-DE" altLang="de-DE" dirty="0" err="1">
                <a:solidFill>
                  <a:schemeClr val="bg1"/>
                </a:solidFill>
                <a:latin typeface="+mn-lt"/>
                <a:cs typeface="Tahoma" pitchFamily="34" charset="0"/>
              </a:rPr>
              <a:t>studium</a:t>
            </a:r>
            <a:endParaRPr lang="de-DE" altLang="de-DE" dirty="0">
              <a:solidFill>
                <a:schemeClr val="bg1"/>
              </a:solidFill>
              <a:latin typeface="+mn-lt"/>
              <a:cs typeface="Tahoma" pitchFamily="34" charset="0"/>
            </a:endParaRPr>
          </a:p>
        </p:txBody>
      </p:sp>
      <p:sp>
        <p:nvSpPr>
          <p:cNvPr id="25630" name="AutoShape 30"/>
          <p:cNvSpPr>
            <a:spLocks noChangeArrowheads="1"/>
          </p:cNvSpPr>
          <p:nvPr/>
        </p:nvSpPr>
        <p:spPr bwMode="auto">
          <a:xfrm>
            <a:off x="5233522" y="4714721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6. Semester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VERTIEFUNGSMODUL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Didaktik 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ODER 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Medien-Sprache-Kultur</a:t>
            </a:r>
          </a:p>
        </p:txBody>
      </p:sp>
      <p:sp>
        <p:nvSpPr>
          <p:cNvPr id="25631" name="AutoShape 31"/>
          <p:cNvSpPr>
            <a:spLocks noChangeArrowheads="1"/>
          </p:cNvSpPr>
          <p:nvPr/>
        </p:nvSpPr>
        <p:spPr bwMode="auto">
          <a:xfrm>
            <a:off x="10044537" y="3243719"/>
            <a:ext cx="1824567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dirty="0">
                <a:solidFill>
                  <a:schemeClr val="tx1"/>
                </a:solidFill>
                <a:latin typeface="+mn-lt"/>
                <a:cs typeface="Tahoma" pitchFamily="34" charset="0"/>
              </a:rPr>
              <a:t>4.–5. Sem.</a:t>
            </a:r>
          </a:p>
          <a:p>
            <a:pPr algn="ctr" defTabSz="914400">
              <a:defRPr/>
            </a:pPr>
            <a:r>
              <a:rPr lang="de-DE" altLang="de-DE" dirty="0">
                <a:solidFill>
                  <a:schemeClr val="tx1"/>
                </a:solidFill>
                <a:latin typeface="+mn-lt"/>
                <a:cs typeface="Tahoma" pitchFamily="34" charset="0"/>
              </a:rPr>
              <a:t>Lektüretest</a:t>
            </a:r>
          </a:p>
        </p:txBody>
      </p:sp>
      <p:sp>
        <p:nvSpPr>
          <p:cNvPr id="25632" name="AutoShape 32"/>
          <p:cNvSpPr>
            <a:spLocks noChangeArrowheads="1"/>
          </p:cNvSpPr>
          <p:nvPr/>
        </p:nvSpPr>
        <p:spPr bwMode="auto">
          <a:xfrm>
            <a:off x="10034123" y="4709560"/>
            <a:ext cx="1824567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dirty="0">
                <a:solidFill>
                  <a:srgbClr val="FF0000"/>
                </a:solidFill>
                <a:latin typeface="+mn-lt"/>
                <a:cs typeface="Tahoma" pitchFamily="34" charset="0"/>
              </a:rPr>
              <a:t>5./6. Sem.</a:t>
            </a:r>
          </a:p>
          <a:p>
            <a:pPr algn="ctr" defTabSz="914400">
              <a:defRPr/>
            </a:pPr>
            <a:r>
              <a:rPr lang="de-DE" altLang="de-DE" dirty="0">
                <a:solidFill>
                  <a:srgbClr val="FF0000"/>
                </a:solidFill>
                <a:latin typeface="+mn-lt"/>
                <a:cs typeface="Tahoma" pitchFamily="34" charset="0"/>
              </a:rPr>
              <a:t>ggf. </a:t>
            </a:r>
          </a:p>
          <a:p>
            <a:pPr algn="ctr" defTabSz="914400">
              <a:defRPr/>
            </a:pPr>
            <a:r>
              <a:rPr lang="de-DE" altLang="de-DE" dirty="0">
                <a:solidFill>
                  <a:srgbClr val="FF0000"/>
                </a:solidFill>
                <a:latin typeface="+mn-lt"/>
                <a:cs typeface="Tahoma" pitchFamily="34" charset="0"/>
              </a:rPr>
              <a:t>Bachelor-</a:t>
            </a:r>
          </a:p>
          <a:p>
            <a:pPr algn="ctr" defTabSz="914400">
              <a:defRPr/>
            </a:pPr>
            <a:r>
              <a:rPr lang="de-DE" altLang="de-DE" dirty="0" err="1">
                <a:solidFill>
                  <a:srgbClr val="FF0000"/>
                </a:solidFill>
                <a:latin typeface="+mn-lt"/>
                <a:cs typeface="Tahoma" pitchFamily="34" charset="0"/>
              </a:rPr>
              <a:t>arbeit</a:t>
            </a:r>
            <a:endParaRPr lang="de-DE" altLang="de-DE" dirty="0">
              <a:solidFill>
                <a:srgbClr val="FF00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084B5-611F-6846-9349-9312A0678D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834"/>
    </mc:Choice>
    <mc:Fallback>
      <p:transition spd="slow" advTm="16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4" grpId="0" animBg="1"/>
      <p:bldP spid="25622" grpId="0" animBg="1"/>
      <p:bldP spid="25623" grpId="0" animBg="1"/>
      <p:bldP spid="25624" grpId="0" animBg="1"/>
      <p:bldP spid="25625" grpId="0" animBg="1"/>
      <p:bldP spid="25626" grpId="0" animBg="1"/>
      <p:bldP spid="25627" grpId="0" animBg="1"/>
      <p:bldP spid="25630" grpId="0" animBg="1"/>
      <p:bldP spid="25631" grpId="0" animBg="1"/>
      <p:bldP spid="256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784468" y="3373070"/>
            <a:ext cx="4095749" cy="700088"/>
          </a:xfrm>
        </p:spPr>
        <p:txBody>
          <a:bodyPr/>
          <a:lstStyle/>
          <a:p>
            <a:pPr algn="ctr" eaLnBrk="1">
              <a:defRPr/>
            </a:pPr>
            <a:r>
              <a:rPr lang="de-DE" altLang="de-DE" sz="2000" dirty="0"/>
              <a:t>BA </a:t>
            </a:r>
            <a:r>
              <a:rPr lang="de-DE" altLang="de-DE" sz="2000" dirty="0" err="1"/>
              <a:t>HRSGe</a:t>
            </a:r>
            <a:r>
              <a:rPr lang="de-DE" altLang="de-DE" sz="2000" dirty="0">
                <a:solidFill>
                  <a:schemeClr val="tx1"/>
                </a:solidFill>
              </a:rPr>
              <a:t> Deutsch </a:t>
            </a:r>
            <a:br>
              <a:rPr lang="de-DE" altLang="de-DE" sz="2000" dirty="0">
                <a:solidFill>
                  <a:schemeClr val="tx1"/>
                </a:solidFill>
              </a:rPr>
            </a:br>
            <a:r>
              <a:rPr lang="de-DE" altLang="de-DE" sz="2000" dirty="0">
                <a:solidFill>
                  <a:schemeClr val="tx1"/>
                </a:solidFill>
              </a:rPr>
              <a:t>(nach LABG 2009)</a:t>
            </a:r>
          </a:p>
        </p:txBody>
      </p:sp>
      <p:sp>
        <p:nvSpPr>
          <p:cNvPr id="25622" name="AutoShape 22"/>
          <p:cNvSpPr>
            <a:spLocks noChangeArrowheads="1"/>
          </p:cNvSpPr>
          <p:nvPr/>
        </p:nvSpPr>
        <p:spPr bwMode="auto">
          <a:xfrm>
            <a:off x="5211996" y="1498068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3.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AUFBAUMODUL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LITERATUR</a:t>
            </a:r>
          </a:p>
        </p:txBody>
      </p:sp>
      <p:sp>
        <p:nvSpPr>
          <p:cNvPr id="25623" name="AutoShape 23"/>
          <p:cNvSpPr>
            <a:spLocks noChangeArrowheads="1"/>
          </p:cNvSpPr>
          <p:nvPr/>
        </p:nvSpPr>
        <p:spPr bwMode="auto">
          <a:xfrm>
            <a:off x="303764" y="1498070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3.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AUFBAUMODUL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SPRACHE</a:t>
            </a:r>
          </a:p>
        </p:txBody>
      </p:sp>
      <p:sp>
        <p:nvSpPr>
          <p:cNvPr id="25624" name="AutoShape 24"/>
          <p:cNvSpPr>
            <a:spLocks noChangeArrowheads="1"/>
          </p:cNvSpPr>
          <p:nvPr/>
        </p:nvSpPr>
        <p:spPr bwMode="auto">
          <a:xfrm>
            <a:off x="5233522" y="0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2./1.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GRUNDLAGENMODUL</a:t>
            </a:r>
            <a:b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LITERATUR</a:t>
            </a:r>
          </a:p>
        </p:txBody>
      </p:sp>
      <p:sp>
        <p:nvSpPr>
          <p:cNvPr id="25625" name="AutoShape 25"/>
          <p:cNvSpPr>
            <a:spLocks noChangeArrowheads="1"/>
          </p:cNvSpPr>
          <p:nvPr/>
        </p:nvSpPr>
        <p:spPr bwMode="auto">
          <a:xfrm>
            <a:off x="346817" y="0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1./2. Semester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GRUNDLAGENMODUL</a:t>
            </a:r>
          </a:p>
          <a:p>
            <a:pPr algn="ctr">
              <a:defRPr/>
            </a:pPr>
            <a:r>
              <a:rPr lang="de-DE" altLang="de-DE" dirty="0">
                <a:solidFill>
                  <a:schemeClr val="bg1"/>
                </a:solidFill>
                <a:latin typeface="+mn-lt"/>
                <a:cs typeface="Tahoma" pitchFamily="34" charset="0"/>
              </a:rPr>
              <a:t>SPRACHE</a:t>
            </a:r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auto">
          <a:xfrm>
            <a:off x="303981" y="4492095"/>
            <a:ext cx="4711664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cs typeface="Tahoma" pitchFamily="34" charset="0"/>
              </a:rPr>
              <a:t>5</a:t>
            </a:r>
            <a:r>
              <a:rPr lang="de-DE" altLang="de-DE" dirty="0">
                <a:latin typeface="+mn-lt"/>
                <a:cs typeface="Tahoma" pitchFamily="34" charset="0"/>
              </a:rPr>
              <a:t>./6. Semester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VERTIEFUNGSMODUL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LITERATURWISSENSCHAFT UND 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-DIDAKTIK</a:t>
            </a:r>
          </a:p>
        </p:txBody>
      </p:sp>
      <p:sp>
        <p:nvSpPr>
          <p:cNvPr id="25630" name="AutoShape 30"/>
          <p:cNvSpPr>
            <a:spLocks noChangeArrowheads="1"/>
          </p:cNvSpPr>
          <p:nvPr/>
        </p:nvSpPr>
        <p:spPr bwMode="auto">
          <a:xfrm>
            <a:off x="5233521" y="4499484"/>
            <a:ext cx="4703233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6./5. Semester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VERTIEFUNGSMODUL</a:t>
            </a:r>
          </a:p>
          <a:p>
            <a:pPr algn="ctr">
              <a:defRPr/>
            </a:pPr>
            <a:r>
              <a:rPr lang="de-DE" altLang="de-DE" dirty="0">
                <a:cs typeface="Tahoma" pitchFamily="34" charset="0"/>
              </a:rPr>
              <a:t>SPRACHWISSENSCHAFT UND</a:t>
            </a:r>
          </a:p>
          <a:p>
            <a:pPr algn="ctr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-DIDAKTIK</a:t>
            </a:r>
          </a:p>
        </p:txBody>
      </p:sp>
      <p:sp>
        <p:nvSpPr>
          <p:cNvPr id="25631" name="AutoShape 31"/>
          <p:cNvSpPr>
            <a:spLocks noChangeArrowheads="1"/>
          </p:cNvSpPr>
          <p:nvPr/>
        </p:nvSpPr>
        <p:spPr bwMode="auto">
          <a:xfrm>
            <a:off x="301369" y="3006958"/>
            <a:ext cx="4714275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dirty="0">
                <a:solidFill>
                  <a:schemeClr val="tx1"/>
                </a:solidFill>
                <a:latin typeface="+mn-lt"/>
                <a:cs typeface="Tahoma" pitchFamily="34" charset="0"/>
              </a:rPr>
              <a:t>4. Semester</a:t>
            </a:r>
          </a:p>
          <a:p>
            <a:pPr algn="ctr" defTabSz="914400">
              <a:defRPr/>
            </a:pPr>
            <a:r>
              <a:rPr lang="de-DE" altLang="de-DE" dirty="0">
                <a:solidFill>
                  <a:schemeClr val="tx1"/>
                </a:solidFill>
                <a:latin typeface="+mn-lt"/>
                <a:cs typeface="Tahoma" pitchFamily="34" charset="0"/>
              </a:rPr>
              <a:t>GRUNDMODUL FACHDIDAKTIK</a:t>
            </a:r>
          </a:p>
        </p:txBody>
      </p:sp>
      <p:sp>
        <p:nvSpPr>
          <p:cNvPr id="25632" name="AutoShape 32"/>
          <p:cNvSpPr>
            <a:spLocks noChangeArrowheads="1"/>
          </p:cNvSpPr>
          <p:nvPr/>
        </p:nvSpPr>
        <p:spPr bwMode="auto">
          <a:xfrm>
            <a:off x="10055650" y="4494322"/>
            <a:ext cx="1824567" cy="1368425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dirty="0">
                <a:solidFill>
                  <a:srgbClr val="FF0000"/>
                </a:solidFill>
                <a:latin typeface="+mn-lt"/>
                <a:cs typeface="Tahoma" pitchFamily="34" charset="0"/>
              </a:rPr>
              <a:t>5./6. Sem.</a:t>
            </a:r>
          </a:p>
          <a:p>
            <a:pPr algn="ctr" defTabSz="914400">
              <a:defRPr/>
            </a:pPr>
            <a:r>
              <a:rPr lang="de-DE" altLang="de-DE" dirty="0">
                <a:solidFill>
                  <a:srgbClr val="FF0000"/>
                </a:solidFill>
                <a:latin typeface="+mn-lt"/>
                <a:cs typeface="Tahoma" pitchFamily="34" charset="0"/>
              </a:rPr>
              <a:t>ggf. </a:t>
            </a:r>
          </a:p>
          <a:p>
            <a:pPr algn="ctr" defTabSz="914400">
              <a:defRPr/>
            </a:pPr>
            <a:r>
              <a:rPr lang="de-DE" altLang="de-DE" dirty="0">
                <a:solidFill>
                  <a:srgbClr val="FF0000"/>
                </a:solidFill>
                <a:latin typeface="+mn-lt"/>
                <a:cs typeface="Tahoma" pitchFamily="34" charset="0"/>
              </a:rPr>
              <a:t>Bachelor-</a:t>
            </a:r>
          </a:p>
          <a:p>
            <a:pPr algn="ctr" defTabSz="914400">
              <a:defRPr/>
            </a:pPr>
            <a:r>
              <a:rPr lang="de-DE" altLang="de-DE" dirty="0" err="1">
                <a:solidFill>
                  <a:srgbClr val="FF0000"/>
                </a:solidFill>
                <a:latin typeface="+mn-lt"/>
                <a:cs typeface="Tahoma" pitchFamily="34" charset="0"/>
              </a:rPr>
              <a:t>arbeit</a:t>
            </a:r>
            <a:endParaRPr lang="de-DE" altLang="de-DE" dirty="0">
              <a:solidFill>
                <a:srgbClr val="FF00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85EEC5-35CB-C944-BB32-4BD6139F6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34"/>
    </mc:Choice>
    <mc:Fallback>
      <p:transition spd="slow" advTm="5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22" grpId="0" animBg="1"/>
      <p:bldP spid="25623" grpId="0" animBg="1"/>
      <p:bldP spid="25624" grpId="0" animBg="1"/>
      <p:bldP spid="25625" grpId="0" animBg="1"/>
      <p:bldP spid="25626" grpId="0" animBg="1"/>
      <p:bldP spid="25630" grpId="0" animBg="1"/>
      <p:bldP spid="25631" grpId="0" animBg="1"/>
      <p:bldP spid="256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000" b="1" dirty="0">
                <a:solidFill>
                  <a:schemeClr val="tx1"/>
                </a:solidFill>
              </a:rPr>
              <a:t>Grundlagenmodule</a:t>
            </a:r>
          </a:p>
        </p:txBody>
      </p:sp>
      <p:sp>
        <p:nvSpPr>
          <p:cNvPr id="4" name="Untertitel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Grundlagenmodul Sprache:  inklusive 515 645</a:t>
            </a:r>
          </a:p>
          <a:p>
            <a:r>
              <a:rPr lang="de-DE" sz="2400" dirty="0"/>
              <a:t>Grundlagenmodul Literatur: ab 515 645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AB41BF-489A-0E4A-B19D-8C767142B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97"/>
    </mc:Choice>
    <mc:Fallback>
      <p:transition spd="slow" advTm="3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... weitere wichtige Infos: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628776"/>
            <a:ext cx="97917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>
              <a:buFont typeface="Wingdings" pitchFamily="2" charset="2"/>
              <a:buChar char="§"/>
            </a:pPr>
            <a:r>
              <a:rPr lang="de-DE" altLang="de-DE" sz="2400">
                <a:solidFill>
                  <a:srgbClr val="000000"/>
                </a:solidFill>
              </a:rPr>
              <a:t>Überschneidungen </a:t>
            </a:r>
            <a:r>
              <a:rPr lang="de-DE" altLang="de-DE" sz="2400" dirty="0">
                <a:solidFill>
                  <a:srgbClr val="000000"/>
                </a:solidFill>
              </a:rPr>
              <a:t>mit dem Zweitfach: im </a:t>
            </a:r>
            <a:r>
              <a:rPr lang="de-DE" altLang="de-DE" sz="2400" dirty="0" err="1">
                <a:solidFill>
                  <a:srgbClr val="000000"/>
                </a:solidFill>
              </a:rPr>
              <a:t>Ersti</a:t>
            </a:r>
            <a:r>
              <a:rPr lang="de-DE" altLang="de-DE" sz="2400" dirty="0">
                <a:solidFill>
                  <a:srgbClr val="000000"/>
                </a:solidFill>
              </a:rPr>
              <a:t>-Hilfe-Büro melden</a:t>
            </a:r>
          </a:p>
          <a:p>
            <a:pPr eaLnBrk="1">
              <a:buFont typeface="Wingdings" pitchFamily="2" charset="2"/>
              <a:buChar char="§"/>
            </a:pPr>
            <a:r>
              <a:rPr lang="de-DE" altLang="de-DE" sz="2400" dirty="0">
                <a:solidFill>
                  <a:srgbClr val="000000"/>
                </a:solidFill>
              </a:rPr>
              <a:t>Kursbekanntgabe bei SESAM: 29.10. um 14 Uhr</a:t>
            </a:r>
          </a:p>
          <a:p>
            <a:pPr eaLnBrk="1">
              <a:buFont typeface="Wingdings" pitchFamily="2" charset="2"/>
              <a:buChar char="§"/>
            </a:pPr>
            <a:r>
              <a:rPr lang="de-DE" altLang="de-DE" sz="2400" dirty="0">
                <a:solidFill>
                  <a:srgbClr val="000000"/>
                </a:solidFill>
              </a:rPr>
              <a:t>Nachmeldebüro: Donnerstag, 29.10. von 14-17 Uhr</a:t>
            </a:r>
          </a:p>
          <a:p>
            <a:pPr marL="0" indent="0" eaLnBrk="1">
              <a:buNone/>
            </a:pPr>
            <a:r>
              <a:rPr lang="de-DE" altLang="de-DE" sz="2400" dirty="0">
                <a:solidFill>
                  <a:srgbClr val="000000"/>
                </a:solidFill>
              </a:rPr>
              <a:t>		        Freitag als Überhang </a:t>
            </a:r>
          </a:p>
          <a:p>
            <a:pPr marL="0" indent="0" eaLnBrk="1">
              <a:buNone/>
            </a:pPr>
            <a:r>
              <a:rPr lang="de-DE" altLang="de-DE" sz="2400" dirty="0">
                <a:solidFill>
                  <a:srgbClr val="000000"/>
                </a:solidFill>
              </a:rPr>
              <a:t>		        Über SESAM und Reaktion dann per E-Mail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8A130D-EA1D-494F-8024-32778B050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3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69"/>
    </mc:Choice>
    <mc:Fallback>
      <p:transition spd="slow" advTm="15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Grundlagenmodul Sprache (10 LP, 10%)</a:t>
            </a:r>
          </a:p>
        </p:txBody>
      </p:sp>
      <p:graphicFrame>
        <p:nvGraphicFramePr>
          <p:cNvPr id="26713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55276"/>
              </p:ext>
            </p:extLst>
          </p:nvPr>
        </p:nvGraphicFramePr>
        <p:xfrm>
          <a:off x="431800" y="2133601"/>
          <a:ext cx="10466917" cy="2670176"/>
        </p:xfrm>
        <a:graphic>
          <a:graphicData uri="http://schemas.openxmlformats.org/drawingml/2006/table">
            <a:tbl>
              <a:tblPr/>
              <a:tblGrid>
                <a:gridCol w="2017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2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3533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Veranstaltung</a:t>
                      </a:r>
                    </a:p>
                  </a:txBody>
                  <a:tcPr marL="121920" marR="121920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LP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Titel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Prüfungs- /Studienleistung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Anteil an Modulnote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577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Vorlesung und Tutorium</a:t>
                      </a:r>
                    </a:p>
                  </a:txBody>
                  <a:tcPr marL="121920" marR="121920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Einführung in die germanistische Sprachwissenschaft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Klausur 60 min.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75 %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533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Seminar</a:t>
                      </a:r>
                    </a:p>
                  </a:txBody>
                  <a:tcPr marL="121920" marR="121920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Einführung in die älteren Sprachstufen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Klausur 60 min.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25 %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533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Übung</a:t>
                      </a:r>
                    </a:p>
                  </a:txBody>
                  <a:tcPr marL="121920" marR="121920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Grammatik der deutschen Sprache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mündliche oder schriftliche Leistung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-</a:t>
                      </a:r>
                    </a:p>
                  </a:txBody>
                  <a:tcPr marL="121920" marR="121920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92EECA-1772-2C4D-A617-B42C2E2177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18"/>
    </mc:Choice>
    <mc:Fallback>
      <p:transition spd="slow" advTm="11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7630" y="448300"/>
            <a:ext cx="10659533" cy="1000125"/>
          </a:xfrm>
        </p:spPr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Grundlagenmodul Literatur (10 LP, 10%)</a:t>
            </a:r>
          </a:p>
        </p:txBody>
      </p:sp>
      <p:graphicFrame>
        <p:nvGraphicFramePr>
          <p:cNvPr id="27698" name="Group 50"/>
          <p:cNvGraphicFramePr>
            <a:graphicFrameLocks noGrp="1"/>
          </p:cNvGraphicFramePr>
          <p:nvPr>
            <p:ph idx="1"/>
          </p:nvPr>
        </p:nvGraphicFramePr>
        <p:xfrm>
          <a:off x="527051" y="1703125"/>
          <a:ext cx="10274300" cy="2925764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1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3428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Veranstaltung</a:t>
                      </a:r>
                    </a:p>
                  </a:txBody>
                  <a:tcPr marL="121920" marR="121920" marT="45688" marB="456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LP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Titel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Prüfung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Anteil an Modulnote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454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Vorlesung und Tutorium</a:t>
                      </a:r>
                    </a:p>
                  </a:txBody>
                  <a:tcPr marL="121920" marR="121920" marT="45688" marB="456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Einführung in die germanistische Literaturwissenschaft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Klausur 60 min.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75 %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9454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Seminar</a:t>
                      </a:r>
                    </a:p>
                  </a:txBody>
                  <a:tcPr marL="121920" marR="121920" marT="45688" marB="456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Einführung in die germanistische Literaturwissenschaft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schriftliche Leistung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-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428"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Seminar</a:t>
                      </a:r>
                    </a:p>
                  </a:txBody>
                  <a:tcPr marL="121920" marR="121920" marT="45688" marB="456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Einführung in die deutsche Literatur des Mittelalters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Klausur 60 min.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2000"/>
                        </a:lnSpc>
                        <a:spcAft>
                          <a:spcPts val="142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1pPr>
                      <a:lvl2pPr marL="457200">
                        <a:lnSpc>
                          <a:spcPct val="112000"/>
                        </a:lnSpc>
                        <a:spcAft>
                          <a:spcPts val="1138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2pPr>
                      <a:lvl3pPr marL="914400">
                        <a:lnSpc>
                          <a:spcPct val="112000"/>
                        </a:lnSpc>
                        <a:spcAft>
                          <a:spcPts val="850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3pPr>
                      <a:lvl4pPr marL="1371600">
                        <a:lnSpc>
                          <a:spcPct val="112000"/>
                        </a:lnSpc>
                        <a:spcAft>
                          <a:spcPts val="575"/>
                        </a:spcAft>
                        <a:defRPr sz="1500"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4pPr>
                      <a:lvl5pPr marL="1828800">
                        <a:lnSpc>
                          <a:spcPct val="112000"/>
                        </a:lnSpc>
                        <a:spcAft>
                          <a:spcPts val="288"/>
                        </a:spcAft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5pPr>
                      <a:lvl6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6pPr>
                      <a:lvl7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7pPr>
                      <a:lvl8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8pPr>
                      <a:lvl9pPr defTabSz="449263" fontAlgn="base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2D2015"/>
                          </a:solidFill>
                          <a:latin typeface="MetaNormal-Roman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de-DE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D2015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25 %</a:t>
                      </a:r>
                    </a:p>
                  </a:txBody>
                  <a:tcPr marL="121920" marR="121920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699" name="AutoShape 51"/>
          <p:cNvSpPr>
            <a:spLocks noChangeArrowheads="1"/>
          </p:cNvSpPr>
          <p:nvPr/>
        </p:nvSpPr>
        <p:spPr bwMode="auto">
          <a:xfrm>
            <a:off x="1007534" y="4986261"/>
            <a:ext cx="9410700" cy="609600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schriftliche Leistung: </a:t>
            </a:r>
          </a:p>
          <a:p>
            <a:pPr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kommentierte Bibliographie, textanalytische Aufgaben, Klausur, …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83192" y="5777714"/>
            <a:ext cx="1008807" cy="1080286"/>
          </a:xfrm>
          <a:prstGeom prst="rect">
            <a:avLst/>
          </a:prstGeom>
        </p:spPr>
        <p:txBody>
          <a:bodyPr/>
          <a:lstStyle/>
          <a:p>
            <a:fld id="{B51B52D8-9078-4833-A7DE-284DCB43C15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83193" y="5777714"/>
            <a:ext cx="1008807" cy="1080286"/>
          </a:xfrm>
          <a:prstGeom prst="rect">
            <a:avLst/>
          </a:prstGeom>
        </p:spPr>
        <p:txBody>
          <a:bodyPr anchor="ctr"/>
          <a:lstStyle/>
          <a:p>
            <a:fld id="{B51B52D8-9078-4833-A7DE-284DCB43C15D}" type="slidenum">
              <a:rPr lang="de-DE" sz="2800" smtClean="0">
                <a:solidFill>
                  <a:schemeClr val="bg1"/>
                </a:solidFill>
              </a:rPr>
              <a:pPr/>
              <a:t>16</a:t>
            </a:fld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E99D1A-7B96-184A-B71A-69EA1B55A9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94"/>
    </mc:Choice>
    <mc:Fallback>
      <p:transition spd="slow" advTm="8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978153"/>
          </a:xfrm>
        </p:spPr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/>
            </a:br>
            <a:r>
              <a:rPr lang="de-DE" altLang="de-DE" dirty="0">
                <a:solidFill>
                  <a:schemeClr val="tx1"/>
                </a:solidFill>
              </a:rPr>
              <a:t>Grundlagenmodul Selbststudium (5 LP)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777" y="3539071"/>
            <a:ext cx="10972800" cy="143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wird in EINEM Grundlagenmodul gewählt (egal, ob 1. oder 2. Semester).</a:t>
            </a:r>
          </a:p>
          <a:p>
            <a:pPr eaLnBrk="1"/>
            <a:r>
              <a:rPr lang="de-DE" altLang="de-DE" sz="2000" dirty="0"/>
              <a:t>WICHTIG: Beide Teile des Selbststudium müssen im GLEICHEN Modul bei QIS-POS verbucht werden, können aber in unterschiedlichen Semestern absolviert werden.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914401" y="4969831"/>
            <a:ext cx="9410700" cy="838200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/>
            <a:r>
              <a:rPr lang="de-DE" altLang="de-DE" dirty="0">
                <a:latin typeface="+mn-lt"/>
              </a:rPr>
              <a:t>*Zusätzliche Texte/Werke, die eigenständig erarbeitet werden.</a:t>
            </a:r>
          </a:p>
          <a:p>
            <a:pPr algn="ctr" eaLnBrk="1"/>
            <a:r>
              <a:rPr lang="de-DE" altLang="de-DE" dirty="0">
                <a:latin typeface="+mn-lt"/>
              </a:rPr>
              <a:t>Der Schwerpunkt im GM kann nicht mehr gewechselt werden, </a:t>
            </a:r>
          </a:p>
          <a:p>
            <a:pPr algn="ctr" eaLnBrk="1"/>
            <a:r>
              <a:rPr lang="de-DE" altLang="de-DE" dirty="0">
                <a:latin typeface="+mn-lt"/>
              </a:rPr>
              <a:t>sobald er einmal angemeldet wurde.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926464" y="1208078"/>
          <a:ext cx="10261600" cy="22517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Veranstaltung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LP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Titel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Prüfungs- /Studienleistung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Anteil</a:t>
                      </a:r>
                      <a:r>
                        <a:rPr lang="de-DE" sz="1500" b="0" baseline="0" dirty="0">
                          <a:solidFill>
                            <a:srgbClr val="000000"/>
                          </a:solidFill>
                        </a:rPr>
                        <a:t> an Modulnote</a:t>
                      </a:r>
                      <a:endParaRPr lang="de-DE" sz="15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strukturierter Selbstlernphase*</a:t>
                      </a:r>
                    </a:p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(Ergänzung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der Vorlesung)</a:t>
                      </a:r>
                      <a:endParaRPr lang="de-DE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(4)+3</a:t>
                      </a: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Einführung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in die germanistische Sprachwissenschaft/Literaturwissenschaft </a:t>
                      </a:r>
                      <a:endParaRPr lang="de-DE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Klausur (60)+30 Minuten</a:t>
                      </a: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75%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Übung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Berufsfeldorientierte Kompetenz (BOK)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83193" y="5777714"/>
            <a:ext cx="1008807" cy="1080286"/>
          </a:xfrm>
          <a:prstGeom prst="rect">
            <a:avLst/>
          </a:prstGeom>
        </p:spPr>
        <p:txBody>
          <a:bodyPr/>
          <a:lstStyle/>
          <a:p>
            <a:fld id="{B51B52D8-9078-4833-A7DE-284DCB43C15D}" type="slidenum">
              <a:rPr lang="de-DE">
                <a:solidFill>
                  <a:schemeClr val="bg1"/>
                </a:solidFill>
              </a:rPr>
              <a:pPr/>
              <a:t>17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340626-87B3-994E-B8FA-4AEF16E930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238"/>
    </mc:Choice>
    <mc:Fallback>
      <p:transition spd="slow" advTm="44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5" grpId="0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978153"/>
          </a:xfrm>
        </p:spPr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/>
            </a:br>
            <a:r>
              <a:rPr lang="de-DE" altLang="de-DE" dirty="0">
                <a:solidFill>
                  <a:schemeClr val="tx1"/>
                </a:solidFill>
              </a:rPr>
              <a:t>Grundlagenmodul Selbststudium (5 LP)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777" y="3539071"/>
            <a:ext cx="10972800" cy="143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wird in EINEM Grundlagenmodul gewählt (egal, ob 1. oder 2. Semester).</a:t>
            </a:r>
          </a:p>
          <a:p>
            <a:pPr eaLnBrk="1"/>
            <a:r>
              <a:rPr lang="de-DE" altLang="de-DE" sz="2000" dirty="0"/>
              <a:t>WICHTIG: Beide Teile des Selbststudium müssen im GLEICHEN Modul bei QIS-POS verbucht werden, können aber in unterschiedlichen Semestern absolviert werden.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914401" y="4969831"/>
            <a:ext cx="9410700" cy="838200"/>
          </a:xfrm>
          <a:prstGeom prst="flowChartAlternate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/>
            <a:r>
              <a:rPr lang="de-DE" altLang="de-DE" dirty="0">
                <a:latin typeface="+mn-lt"/>
              </a:rPr>
              <a:t>*Zusätzliche Texte/Werke, die eigenständig erarbeitet werden.</a:t>
            </a:r>
          </a:p>
          <a:p>
            <a:pPr algn="ctr" eaLnBrk="1"/>
            <a:r>
              <a:rPr lang="de-DE" altLang="de-DE" dirty="0">
                <a:latin typeface="+mn-lt"/>
              </a:rPr>
              <a:t>Der Schwerpunkt im GM kann nicht mehr gewechselt werden, </a:t>
            </a:r>
          </a:p>
          <a:p>
            <a:pPr algn="ctr" eaLnBrk="1"/>
            <a:r>
              <a:rPr lang="de-DE" altLang="de-DE" dirty="0">
                <a:latin typeface="+mn-lt"/>
              </a:rPr>
              <a:t>sobald er einmal angemeldet wurde.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926464" y="1208078"/>
          <a:ext cx="10261600" cy="22517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Veranstaltung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LP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Titel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Prüfungs- /Studienleistung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</a:rPr>
                        <a:t>Anteil</a:t>
                      </a:r>
                      <a:r>
                        <a:rPr lang="de-DE" sz="1500" b="0" baseline="0" dirty="0">
                          <a:solidFill>
                            <a:srgbClr val="000000"/>
                          </a:solidFill>
                        </a:rPr>
                        <a:t> an Modulnote</a:t>
                      </a:r>
                      <a:endParaRPr lang="de-DE" sz="1500" b="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strukturierter Selbstlernphase*</a:t>
                      </a:r>
                    </a:p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(Ergänzung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der Vorlesung)</a:t>
                      </a:r>
                      <a:endParaRPr lang="de-DE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(4)+3</a:t>
                      </a: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Einführung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in die germanistische Sprachwissenschaft/Literaturwissenschaft </a:t>
                      </a:r>
                      <a:endParaRPr lang="de-DE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Klausur (60)+30 Minuten</a:t>
                      </a: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75%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Übung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Berufsfeldorientierte Kompetenz (BOK)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83193" y="5777714"/>
            <a:ext cx="1008807" cy="1080286"/>
          </a:xfrm>
          <a:prstGeom prst="rect">
            <a:avLst/>
          </a:prstGeom>
        </p:spPr>
        <p:txBody>
          <a:bodyPr/>
          <a:lstStyle/>
          <a:p>
            <a:fld id="{B51B52D8-9078-4833-A7DE-284DCB43C15D}" type="slidenum">
              <a:rPr lang="de-DE">
                <a:solidFill>
                  <a:schemeClr val="bg1"/>
                </a:solidFill>
              </a:rPr>
              <a:pPr/>
              <a:t>18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E1DC4C44-772A-8C49-9528-55A933E67C44}"/>
              </a:ext>
            </a:extLst>
          </p:cNvPr>
          <p:cNvSpPr/>
          <p:nvPr/>
        </p:nvSpPr>
        <p:spPr>
          <a:xfrm>
            <a:off x="624265" y="1399042"/>
            <a:ext cx="10655555" cy="4003415"/>
          </a:xfrm>
          <a:prstGeom prst="roundRect">
            <a:avLst/>
          </a:prstGeom>
          <a:solidFill>
            <a:schemeClr val="tx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</a:rPr>
              <a:t>GILT </a:t>
            </a:r>
            <a:r>
              <a:rPr lang="de-DE" sz="3600" u="sng" dirty="0">
                <a:solidFill>
                  <a:schemeClr val="tx2"/>
                </a:solidFill>
              </a:rPr>
              <a:t>NICH</a:t>
            </a:r>
            <a:r>
              <a:rPr lang="de-DE" sz="3600" dirty="0">
                <a:solidFill>
                  <a:schemeClr val="tx2"/>
                </a:solidFill>
              </a:rPr>
              <a:t>T FÜR BA </a:t>
            </a:r>
            <a:r>
              <a:rPr lang="de-DE" sz="3600" dirty="0" err="1">
                <a:solidFill>
                  <a:schemeClr val="tx2"/>
                </a:solidFill>
              </a:rPr>
              <a:t>HRSGe</a:t>
            </a:r>
            <a:r>
              <a:rPr lang="de-DE" sz="3600" dirty="0">
                <a:solidFill>
                  <a:schemeClr val="tx2"/>
                </a:solidFill>
              </a:rPr>
              <a:t> „DEUTSCH“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44E7DE-F2A4-6F45-A06A-E8F906727B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28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37"/>
    </mc:Choice>
    <mc:Fallback>
      <p:transition spd="slow" advTm="3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>
              <a:defRPr/>
            </a:pP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>
                <a:solidFill>
                  <a:schemeClr val="tx1"/>
                </a:solidFill>
              </a:rPr>
              <a:t>... weitere wichtige Infos: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628776"/>
            <a:ext cx="97917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>
              <a:buFont typeface="Wingdings" pitchFamily="2" charset="2"/>
              <a:buChar char="§"/>
            </a:pPr>
            <a:r>
              <a:rPr lang="de-DE" altLang="de-DE" sz="2400" dirty="0"/>
              <a:t>ANWESENHEITSPFLICHT (In </a:t>
            </a:r>
            <a:r>
              <a:rPr lang="de-DE" altLang="de-DE" sz="2400" dirty="0" err="1"/>
              <a:t>BoK</a:t>
            </a:r>
            <a:r>
              <a:rPr lang="de-DE" altLang="de-DE" sz="2400" dirty="0"/>
              <a:t>): Ihr dürft hier nur 3 mal fehlen!</a:t>
            </a:r>
          </a:p>
          <a:p>
            <a:pPr eaLnBrk="1">
              <a:buFont typeface="Wingdings" pitchFamily="2" charset="2"/>
              <a:buChar char="§"/>
            </a:pPr>
            <a:r>
              <a:rPr lang="de-DE" altLang="de-DE" sz="2400" dirty="0"/>
              <a:t>PRÜFUNGSLEISTUNGEN (relevant für Notenberechnung) können </a:t>
            </a:r>
            <a:br>
              <a:rPr lang="de-DE" altLang="de-DE" sz="2400" dirty="0"/>
            </a:br>
            <a:r>
              <a:rPr lang="de-DE" altLang="de-DE" sz="2400" dirty="0"/>
              <a:t>nur 2x wiederholt werden (= 3 Versuche);</a:t>
            </a:r>
            <a:br>
              <a:rPr lang="de-DE" altLang="de-DE" sz="2400" dirty="0"/>
            </a:br>
            <a:r>
              <a:rPr lang="de-DE" altLang="de-DE" sz="2400" dirty="0"/>
              <a:t>dann folgt die Exmatrikulation</a:t>
            </a:r>
          </a:p>
          <a:p>
            <a:pPr eaLnBrk="1">
              <a:buFont typeface="Wingdings" pitchFamily="2" charset="2"/>
              <a:buChar char="§"/>
            </a:pPr>
            <a:r>
              <a:rPr lang="de-DE" altLang="de-DE" sz="2400" dirty="0"/>
              <a:t>STUDIENLEISTUNGEN können </a:t>
            </a:r>
            <a:br>
              <a:rPr lang="de-DE" altLang="de-DE" sz="2400" dirty="0"/>
            </a:br>
            <a:r>
              <a:rPr lang="de-DE" altLang="de-DE" sz="2400" dirty="0"/>
              <a:t>unbeschränkt wiederholt werden. Dafür muss die Lehrveranstaltung i. d. R. erneut belegt werden (Achtung: Plätze sind begehrt!)</a:t>
            </a:r>
          </a:p>
          <a:p>
            <a:pPr eaLnBrk="1">
              <a:buFont typeface="Wingdings" pitchFamily="2" charset="2"/>
              <a:buChar char="§"/>
            </a:pPr>
            <a:r>
              <a:rPr lang="de-DE" altLang="de-DE" sz="2400" dirty="0"/>
              <a:t>Anmeldung von langer Klausur oder BOK legt das Modul fest, in dem die Selbstlernphase absolviert werden muss!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83193" y="5777714"/>
            <a:ext cx="1008807" cy="1080286"/>
          </a:xfrm>
          <a:prstGeom prst="rect">
            <a:avLst/>
          </a:prstGeom>
        </p:spPr>
        <p:txBody>
          <a:bodyPr/>
          <a:lstStyle/>
          <a:p>
            <a:fld id="{B51B52D8-9078-4833-A7DE-284DCB43C15D}" type="slidenum">
              <a:rPr lang="de-DE">
                <a:solidFill>
                  <a:schemeClr val="bg1"/>
                </a:solidFill>
              </a:rPr>
              <a:pPr/>
              <a:t>19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BBE3DC-59AC-7549-96FF-7B8A538F5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239"/>
    </mc:Choice>
    <mc:Fallback>
      <p:transition spd="slow" advTm="28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6CD21C4-5FF6-4F97-A59A-C8D317B3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Auf dem Weg zum Lehramt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267E70-19CD-457B-A89C-8E6FF7D61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187495-32A2-48ED-B6DF-4373E44E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2</a:t>
            </a:fld>
            <a:endParaRPr lang="de-DE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3497337578"/>
              </p:ext>
            </p:extLst>
          </p:nvPr>
        </p:nvGraphicFramePr>
        <p:xfrm>
          <a:off x="2828477" y="1442089"/>
          <a:ext cx="6535495" cy="398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0BE2C7-37C8-564F-B388-13EF2C5C7C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93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54"/>
    </mc:Choice>
    <mc:Fallback>
      <p:transition spd="slow" advTm="3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C5EBF4-C96F-F44B-8C52-70D636C1D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1B2062-6FA2-3E40-A31E-41696813D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6671EB-4959-D74E-804A-E49D59716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A1600A-F9EE-8A4C-821F-C4EF38C4C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66D39B-DD42-6648-9590-476066B20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200" y="1306066"/>
            <a:ext cx="10515600" cy="407838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sz="80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de-DE" sz="8000" dirty="0">
                <a:solidFill>
                  <a:schemeClr val="tx1"/>
                </a:solidFill>
                <a:latin typeface="+mj-lt"/>
              </a:rPr>
              <a:t>FRAGERUNDE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2BCB4B-069D-6C44-8122-A1797F916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18"/>
    </mc:Choice>
    <mc:Fallback>
      <p:transition spd="slow" advTm="4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981075"/>
            <a:ext cx="11137900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102000"/>
              </a:lnSpc>
              <a:buNone/>
            </a:pPr>
            <a:r>
              <a:rPr lang="de-DE" altLang="de-DE" sz="5400" dirty="0">
                <a:solidFill>
                  <a:srgbClr val="FF0000"/>
                </a:solidFill>
              </a:rPr>
              <a:t>Vielen Dank für eure Aufmerksamkeit</a:t>
            </a:r>
          </a:p>
          <a:p>
            <a:pPr algn="ctr" eaLnBrk="1">
              <a:lnSpc>
                <a:spcPct val="102000"/>
              </a:lnSpc>
              <a:buNone/>
            </a:pPr>
            <a:r>
              <a:rPr lang="de-DE" altLang="de-DE" sz="200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de-DE" altLang="de-DE" sz="20000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83193" y="5777714"/>
            <a:ext cx="1008807" cy="1080286"/>
          </a:xfrm>
          <a:prstGeom prst="rect">
            <a:avLst/>
          </a:prstGeom>
        </p:spPr>
        <p:txBody>
          <a:bodyPr/>
          <a:lstStyle/>
          <a:p>
            <a:fld id="{B51B52D8-9078-4833-A7DE-284DCB43C15D}" type="slidenum">
              <a:rPr lang="de-DE">
                <a:solidFill>
                  <a:schemeClr val="bg1"/>
                </a:solidFill>
              </a:rPr>
              <a:pPr/>
              <a:t>21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0A2861-F696-EC41-8D3B-9DF5F2BFE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1"/>
    </mc:Choice>
    <mc:Fallback>
      <p:transition spd="slow" advTm="2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6CD21C4-5FF6-4F97-A59A-C8D317B3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Auf dem Weg zum Lehramt</a:t>
            </a:r>
            <a:br>
              <a:rPr lang="de-DE" dirty="0"/>
            </a:br>
            <a:r>
              <a:rPr lang="de-DE" dirty="0"/>
              <a:t> – oder auch nicht!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267E70-19CD-457B-A89C-8E6FF7D61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187495-32A2-48ED-B6DF-4373E44E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3</a:t>
            </a:fld>
            <a:endParaRPr lang="de-DE" dirty="0"/>
          </a:p>
        </p:txBody>
      </p:sp>
      <p:graphicFrame>
        <p:nvGraphicFramePr>
          <p:cNvPr id="8" name="Diagramm 7"/>
          <p:cNvGraphicFramePr/>
          <p:nvPr/>
        </p:nvGraphicFramePr>
        <p:xfrm>
          <a:off x="2893057" y="1807994"/>
          <a:ext cx="6384812" cy="405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628219-09AD-5943-BF58-394EE34271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93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81"/>
    </mc:Choice>
    <mc:Fallback>
      <p:transition spd="slow" advTm="4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C63852-B60C-0440-A6E9-D02BDBF26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28DFB7-5758-F644-B0CC-3AF8E6094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DEC3E33-3662-BA43-BD24-F878AEABD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6938"/>
            <a:ext cx="10515600" cy="978153"/>
          </a:xfrm>
        </p:spPr>
        <p:txBody>
          <a:bodyPr/>
          <a:lstStyle/>
          <a:p>
            <a:r>
              <a:rPr lang="de-DE" dirty="0"/>
              <a:t>Gesamtes </a:t>
            </a:r>
            <a:r>
              <a:rPr lang="de-DE" dirty="0" err="1"/>
              <a:t>Bachelorstudium</a:t>
            </a:r>
            <a:endParaRPr lang="de-DE" dirty="0"/>
          </a:p>
        </p:txBody>
      </p:sp>
      <p:graphicFrame>
        <p:nvGraphicFramePr>
          <p:cNvPr id="11" name="Inhaltsplatzhalt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9348476"/>
              </p:ext>
            </p:extLst>
          </p:nvPr>
        </p:nvGraphicFramePr>
        <p:xfrm>
          <a:off x="838199" y="1577947"/>
          <a:ext cx="5253765" cy="397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4</a:t>
            </a:fld>
            <a:endParaRPr lang="de-DE" dirty="0"/>
          </a:p>
        </p:txBody>
      </p:sp>
      <p:graphicFrame>
        <p:nvGraphicFramePr>
          <p:cNvPr id="7" name="Inhaltsplatzhalter 10"/>
          <p:cNvGraphicFramePr>
            <a:graphicFrameLocks/>
          </p:cNvGraphicFramePr>
          <p:nvPr/>
        </p:nvGraphicFramePr>
        <p:xfrm>
          <a:off x="6221508" y="1579680"/>
          <a:ext cx="5253765" cy="397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FCF71A34-2336-884E-9DDC-D37A600461A8}"/>
              </a:ext>
            </a:extLst>
          </p:cNvPr>
          <p:cNvSpPr txBox="1"/>
          <p:nvPr/>
        </p:nvSpPr>
        <p:spPr>
          <a:xfrm>
            <a:off x="2524777" y="5203088"/>
            <a:ext cx="188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Insgesamt 180 LP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14844F-BAD1-5F4C-90E3-6D3326D430A4}"/>
              </a:ext>
            </a:extLst>
          </p:cNvPr>
          <p:cNvSpPr txBox="1"/>
          <p:nvPr/>
        </p:nvSpPr>
        <p:spPr>
          <a:xfrm>
            <a:off x="7818514" y="5216937"/>
            <a:ext cx="188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Insgesamt 180 LP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173A65-23FA-274A-B525-738595C33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79"/>
    </mc:Choice>
    <mc:Fallback>
      <p:transition spd="slow" advTm="8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11" grpId="0">
        <p:bldAsOne/>
      </p:bldGraphic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Bildungswissenschaften (20 LP) </a:t>
            </a:r>
            <a:r>
              <a:rPr lang="de-DE" dirty="0" err="1"/>
              <a:t>Gym/Ges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</p:nvPr>
        </p:nvGraphicFramePr>
        <p:xfrm>
          <a:off x="1892991" y="1284544"/>
          <a:ext cx="8418141" cy="220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483811990"/>
              </p:ext>
            </p:extLst>
          </p:nvPr>
        </p:nvGraphicFramePr>
        <p:xfrm>
          <a:off x="1149419" y="3660348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6295938" y="3662082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5F4B9E-DEC3-7B4E-A112-007B83816C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107"/>
    </mc:Choice>
    <mc:Fallback>
      <p:transition spd="slow" advTm="24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590887-8460-0C48-A0A0-2A1EDD946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0925B0-5C6D-B84A-914C-165BE8730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B7B495-058C-0F4F-884E-8670941DC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121A3EB-BF89-4145-9FD6-B017B6506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1A66DEF-B48A-F442-8F95-BF43FF842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08E925-2915-964C-B6BA-C71DABD0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09CA5-0E4B-B144-B12D-DC70F1C2E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529DF-2814-1A49-BEA3-E44064D86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145DF1-740D-194C-BEDE-862E732AD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708E925-2915-964C-B6BA-C71DABD0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509CA5-0E4B-B144-B12D-DC70F1C2E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4529DF-2814-1A49-BEA3-E44064D86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0145DF1-740D-194C-BEDE-862E732AD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8" grpId="0" uiExpand="1">
        <p:bldSub>
          <a:bldDgm bld="one"/>
        </p:bldSub>
      </p:bldGraphic>
      <p:bldGraphic spid="9" grpId="0">
        <p:bldSub>
          <a:bldDgm bld="one"/>
        </p:bldSub>
      </p:bldGraphic>
      <p:bldGraphic spid="10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Bildungswissenschaften (20 LP) BK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349167"/>
              </p:ext>
            </p:extLst>
          </p:nvPr>
        </p:nvGraphicFramePr>
        <p:xfrm>
          <a:off x="1892991" y="1284544"/>
          <a:ext cx="8418141" cy="220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m 8"/>
          <p:cNvGraphicFramePr/>
          <p:nvPr/>
        </p:nvGraphicFramePr>
        <p:xfrm>
          <a:off x="1149419" y="3660348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6295938" y="3662082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91988B-5C2E-0645-81C2-2A9146555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22"/>
    </mc:Choice>
    <mc:Fallback>
      <p:transition spd="slow" advTm="2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Bildungswissenschaften (42 LP) </a:t>
            </a:r>
            <a:r>
              <a:rPr lang="de-DE" dirty="0" err="1"/>
              <a:t>HRSGe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7</a:t>
            </a:fld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</p:nvPr>
        </p:nvGraphicFramePr>
        <p:xfrm>
          <a:off x="1892991" y="1284544"/>
          <a:ext cx="8418141" cy="220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160532231"/>
              </p:ext>
            </p:extLst>
          </p:nvPr>
        </p:nvGraphicFramePr>
        <p:xfrm>
          <a:off x="1149419" y="3660348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6295938" y="3662082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2DAD1B-D4C8-DD40-96F3-30480F5A5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3"/>
    </mc:Choice>
    <mc:Fallback>
      <p:transition spd="slow" advTm="2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Bildungswissenschaften (42 LP) </a:t>
            </a:r>
            <a:r>
              <a:rPr lang="de-DE" dirty="0" err="1"/>
              <a:t>HRSGe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B52D8-9078-4833-A7DE-284DCB43C15D}" type="slidenum">
              <a:rPr lang="de-DE" smtClean="0"/>
              <a:pPr/>
              <a:t>8</a:t>
            </a:fld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308074"/>
              </p:ext>
            </p:extLst>
          </p:nvPr>
        </p:nvGraphicFramePr>
        <p:xfrm>
          <a:off x="1097845" y="1284544"/>
          <a:ext cx="9945185" cy="220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m 8"/>
          <p:cNvGraphicFramePr/>
          <p:nvPr/>
        </p:nvGraphicFramePr>
        <p:xfrm>
          <a:off x="1149419" y="3660348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6274412" y="3662082"/>
          <a:ext cx="4770333" cy="223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D0B078-5643-E948-A36F-1035079722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11"/>
    </mc:Choice>
    <mc:Fallback>
      <p:transition spd="slow" advTm="16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590887-8460-0C48-A0A0-2A1EDD946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0925B0-5C6D-B84A-914C-165BE8730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B7B495-058C-0F4F-884E-8670941DC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121A3EB-BF89-4145-9FD6-B017B6506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1A66DEF-B48A-F442-8F95-BF43FF842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4D0189-E13F-3A48-8279-430F8B8A4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37324EE-5ABA-E548-96AC-651596AFA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08E925-2915-964C-B6BA-C71DABD0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09CA5-0E4B-B144-B12D-DC70F1C2E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B6125F-7FC0-864E-9D5C-77AA00569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145DF1-740D-194C-BEDE-862E732AD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DEDA107-5129-0A4A-8032-07D4675E9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708E925-2915-964C-B6BA-C71DABD0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509CA5-0E4B-B144-B12D-DC70F1C2E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4529DF-2814-1A49-BEA3-E44064D86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0145DF1-740D-194C-BEDE-862E732AD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04D04BF-6ED2-2A49-B91A-99977681D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  <p:bldGraphic spid="10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76225" indent="-228600" eaLnBrk="1">
              <a:defRPr/>
            </a:pPr>
            <a:r>
              <a:rPr lang="de-DE" altLang="de-DE" dirty="0">
                <a:solidFill>
                  <a:schemeClr val="tx1"/>
                </a:solidFill>
              </a:rPr>
              <a:t>Allgemeine Studien (20 LP)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1101193" y="1402356"/>
            <a:ext cx="9986433" cy="1079500"/>
          </a:xfrm>
          <a:prstGeom prst="flowChart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ggf. Pflichtbelegung 2. Fach</a:t>
            </a:r>
          </a:p>
          <a:p>
            <a:pPr algn="ctr"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bis zu 5 LP</a:t>
            </a:r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1101192" y="2739070"/>
            <a:ext cx="9986433" cy="1008063"/>
          </a:xfrm>
          <a:prstGeom prst="flowChart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Rest:</a:t>
            </a:r>
          </a:p>
          <a:p>
            <a:pPr algn="ctr"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frei wählbar</a:t>
            </a:r>
          </a:p>
          <a:p>
            <a:pPr algn="ctr" defTabSz="914400"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mind. 2 von 5 Kompetenzbereiche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183192" y="5777714"/>
            <a:ext cx="1008807" cy="1080286"/>
          </a:xfrm>
        </p:spPr>
        <p:txBody>
          <a:bodyPr/>
          <a:lstStyle/>
          <a:p>
            <a:fld id="{B51B52D8-9078-4833-A7DE-284DCB43C15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020474"/>
            <a:ext cx="4114800" cy="590719"/>
          </a:xfrm>
        </p:spPr>
        <p:txBody>
          <a:bodyPr/>
          <a:lstStyle/>
          <a:p>
            <a:r>
              <a:rPr lang="de-DE" dirty="0"/>
              <a:t>Studienordnungen ZFB / BA </a:t>
            </a:r>
            <a:r>
              <a:rPr lang="de-DE" dirty="0" err="1"/>
              <a:t>HRSGe</a:t>
            </a:r>
            <a:r>
              <a:rPr lang="de-DE" dirty="0"/>
              <a:t> „Deutsch“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C25E93BF-7F32-6F4B-B1C2-B7359793A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192" y="4004347"/>
            <a:ext cx="9986433" cy="1662806"/>
          </a:xfrm>
          <a:prstGeom prst="flowChartProcess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defTabSz="914400">
              <a:defRPr/>
            </a:pPr>
            <a:r>
              <a:rPr lang="de-DE" altLang="de-DE" b="1" dirty="0">
                <a:latin typeface="+mn-lt"/>
                <a:cs typeface="Tahoma" pitchFamily="34" charset="0"/>
              </a:rPr>
              <a:t>Kompetenzbereiche:</a:t>
            </a:r>
          </a:p>
          <a:p>
            <a:pPr marL="342900" indent="-342900" algn="ctr" defTabSz="914400">
              <a:buAutoNum type="arabicPeriod"/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(Fremd-)Sprachenkompetenz</a:t>
            </a:r>
          </a:p>
          <a:p>
            <a:pPr marL="342900" indent="-342900" algn="ctr" defTabSz="914400">
              <a:buAutoNum type="arabicPeriod"/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Wissenschaftstheoretische Kompetenz </a:t>
            </a:r>
          </a:p>
          <a:p>
            <a:pPr marL="342900" indent="-342900" algn="ctr" defTabSz="914400">
              <a:buAutoNum type="arabicPeriod"/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Rhetorik und Vermittlungskompetenz</a:t>
            </a:r>
          </a:p>
          <a:p>
            <a:pPr marL="342900" indent="-342900" algn="ctr" defTabSz="914400">
              <a:buAutoNum type="arabicPeriod"/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Berufsvorbereitung und Praxiskompetenz </a:t>
            </a:r>
          </a:p>
          <a:p>
            <a:pPr marL="342900" indent="-342900" algn="ctr" defTabSz="914400">
              <a:buAutoNum type="arabicPeriod"/>
              <a:defRPr/>
            </a:pPr>
            <a:r>
              <a:rPr lang="de-DE" altLang="de-DE" dirty="0">
                <a:latin typeface="+mn-lt"/>
                <a:cs typeface="Tahoma" pitchFamily="34" charset="0"/>
              </a:rPr>
              <a:t>(Inter-)Kulturelle und Kreative Kompetenz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DADC2B-7816-684E-B7BA-05491962C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50"/>
    </mc:Choice>
    <mc:Fallback>
      <p:transition spd="slow" advTm="8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6" grpId="0" animBg="1"/>
      <p:bldP spid="59397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1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4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82.9|1.8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3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|6.8|6.2|16.7|25.6|18.8|11|6.8|0.3|29.6|7.1|4.5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6.7|4.2|4.3|0.8|1|12.4|42.2|6.5|2.6|4.3|2.8|13.7|10.2|6|13.9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13.3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7.8|49.9|6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33.7|15.2|10.5|43.2|11.5|2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7.4|3.5|6.2|14.1"/>
</p:tagLst>
</file>

<file path=ppt/theme/theme1.xml><?xml version="1.0" encoding="utf-8"?>
<a:theme xmlns:a="http://schemas.openxmlformats.org/drawingml/2006/main" name="Office">
  <a:themeElements>
    <a:clrScheme name="Benutzerdefiniert 9">
      <a:dk1>
        <a:srgbClr val="FF0000"/>
      </a:dk1>
      <a:lt1>
        <a:srgbClr val="FFFFFF"/>
      </a:lt1>
      <a:dk2>
        <a:srgbClr val="000000"/>
      </a:dk2>
      <a:lt2>
        <a:srgbClr val="FFFFFF"/>
      </a:lt2>
      <a:accent1>
        <a:srgbClr val="304C5B"/>
      </a:accent1>
      <a:accent2>
        <a:srgbClr val="497388"/>
      </a:accent2>
      <a:accent3>
        <a:srgbClr val="578793"/>
      </a:accent3>
      <a:accent4>
        <a:srgbClr val="6997AF"/>
      </a:accent4>
      <a:accent5>
        <a:srgbClr val="84ACB6"/>
      </a:accent5>
      <a:accent6>
        <a:srgbClr val="FFFFFF"/>
      </a:accent6>
      <a:hlink>
        <a:srgbClr val="000000"/>
      </a:hlink>
      <a:folHlink>
        <a:srgbClr val="000000"/>
      </a:folHlink>
    </a:clrScheme>
    <a:fontScheme name="Benutzerdefiniert 1">
      <a:majorFont>
        <a:latin typeface="Script MT Bold"/>
        <a:ea typeface=""/>
        <a:cs typeface=""/>
      </a:majorFont>
      <a:minorFont>
        <a:latin typeface="M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1488</Words>
  <Application>Microsoft Macintosh PowerPoint</Application>
  <PresentationFormat>Breitbild</PresentationFormat>
  <Paragraphs>323</Paragraphs>
  <Slides>21</Slides>
  <Notes>5</Notes>
  <HiddenSlides>0</HiddenSlides>
  <MMClips>21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Calibri</vt:lpstr>
      <vt:lpstr>Meta</vt:lpstr>
      <vt:lpstr>Script MT Bold</vt:lpstr>
      <vt:lpstr>Symbol</vt:lpstr>
      <vt:lpstr>Tahoma</vt:lpstr>
      <vt:lpstr>Times New Roman</vt:lpstr>
      <vt:lpstr>Wingdings</vt:lpstr>
      <vt:lpstr>Office</vt:lpstr>
      <vt:lpstr>Vorstellung der Studienordnungen</vt:lpstr>
      <vt:lpstr>Auf dem Weg zum Lehramt</vt:lpstr>
      <vt:lpstr>Auf dem Weg zum Lehramt  – oder auch nicht!</vt:lpstr>
      <vt:lpstr>Gesamtes Bachelorstudium</vt:lpstr>
      <vt:lpstr>Bildungswissenschaften (20 LP) Gym/Ges</vt:lpstr>
      <vt:lpstr>Bildungswissenschaften (20 LP) BK</vt:lpstr>
      <vt:lpstr>Bildungswissenschaften (42 LP) HRSGe</vt:lpstr>
      <vt:lpstr>Bildungswissenschaften (42 LP) HRSGe</vt:lpstr>
      <vt:lpstr>Allgemeine Studien (20 LP)</vt:lpstr>
      <vt:lpstr> Lehrformen am Germanistischen Institut im Rahmen des B.A.</vt:lpstr>
      <vt:lpstr>ZFB Germanistik (nach LABG 2009)</vt:lpstr>
      <vt:lpstr>BA HRSGe Deutsch  (nach LABG 2009)</vt:lpstr>
      <vt:lpstr>Grundlagenmodule</vt:lpstr>
      <vt:lpstr> ... weitere wichtige Infos:</vt:lpstr>
      <vt:lpstr> Grundlagenmodul Sprache (10 LP, 10%)</vt:lpstr>
      <vt:lpstr> Grundlagenmodul Literatur (10 LP, 10%)</vt:lpstr>
      <vt:lpstr> Grundlagenmodul Selbststudium (5 LP)</vt:lpstr>
      <vt:lpstr> Grundlagenmodul Selbststudium (5 LP)</vt:lpstr>
      <vt:lpstr> ... weitere wichtige Infos: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creator>Stefanie Krain</dc:creator>
  <cp:lastModifiedBy>Thorge Neemann</cp:lastModifiedBy>
  <cp:revision>66</cp:revision>
  <dcterms:created xsi:type="dcterms:W3CDTF">2019-09-23T12:20:41Z</dcterms:created>
  <dcterms:modified xsi:type="dcterms:W3CDTF">2020-10-27T14:13:11Z</dcterms:modified>
</cp:coreProperties>
</file>