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2" r:id="rId4"/>
    <p:sldId id="260" r:id="rId5"/>
    <p:sldId id="27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24C7202-E9C1-4C57-A4E3-424C1F70E2B7}">
          <p14:sldIdLst>
            <p14:sldId id="256"/>
          </p14:sldIdLst>
        </p14:section>
        <p14:section name="Internet" id="{4391079A-E010-411F-AB56-DBBBE0113FBF}">
          <p14:sldIdLst>
            <p14:sldId id="259"/>
            <p14:sldId id="262"/>
            <p14:sldId id="260"/>
            <p14:sldId id="272"/>
            <p14:sldId id="263"/>
            <p14:sldId id="264"/>
            <p14:sldId id="265"/>
            <p14:sldId id="266"/>
            <p14:sldId id="267"/>
            <p14:sldId id="268"/>
            <p14:sldId id="269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8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2:28.505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0,'857'0,"-837"0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0:04.7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0,'3033'0,"-3008"0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0:10.7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1,'631'0,"-615"0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0:17.7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1,'2036'0,"-2030"0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0:24.5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0,'3950'0,"-3932"0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0:49.3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0,'1908'0,"-1883"0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0:55.4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0,'1494'0,"-1465"0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1:01.3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1,'3760'0,"-3735"0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4:06.31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1,'1252'0,"-1245"0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4:14.2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1,'863'0,"-851"0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2:40.30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1,'2502'0,"-2488"0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22:52.800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0,'978'0,"-956"0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18:37.4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0,'1638'0,"-1617"0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19:19.23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1,'1680'0,"-1665"0</inkml:trace>
  <inkml:trace contextRef="#ctx0" brushRef="#br0" timeOffset="2725.145">108 1,'608'0,"-593"0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19:31.7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0,'3874'0,"-3848"0</inkml:trace>
  <inkml:trace contextRef="#ctx0" brushRef="#br0" timeOffset="2367.141">3247 0,'63'0,"-44"0,-43 0,24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19:43.85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1,'1271'0,"-1247"0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19:51.66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1,'3742'0,"-3717"0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6-05T21:19:58.78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1,'1844'0,"-1828"0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47D1-A034-441D-8B4E-B4E1221E0575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668F2-0AB9-4DAB-B1AA-BF752EA3FE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5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Eine Anmeldung ist aufgrund hoher gleichzeitiger Einwahlen mehrfach notwendig; also nicht verzweifeln und es weiter versuchen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B551E-9F22-4B6E-924D-4DC3CE72867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55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9EDD8-9615-4621-8CF4-D32E0E112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4A895F-7C8B-4661-9F7A-731FBE818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9845A2-5BD1-4C64-91D5-8E8593D8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23FEA8-0F5C-4154-A061-A510551D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9B9836-59D0-422E-91DF-01BE3D33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177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A8115-EFC4-4AFF-9EF5-15171E5A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D43510-04B9-4762-BB9F-0688EAA6F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146725-2873-41B6-B1EA-F611821F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EA4483-FE12-4958-9B7D-12D615EE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47D2AB-7654-4053-BA91-7FAAD6E6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55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29D832-A61F-48D8-BF7E-2C8EF9F65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956E5F-8AFB-4B8A-A5F0-62DF64420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000A7D-0A43-46F5-B3CE-CEA251DC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C51177-A3A1-452D-9327-664CE790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1B4FBE-DE5C-422B-8251-D4C291FE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75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ürmchen"/>
          <p:cNvGrpSpPr>
            <a:grpSpLocks noChangeAspect="1"/>
          </p:cNvGrpSpPr>
          <p:nvPr userDrawn="1"/>
        </p:nvGrpSpPr>
        <p:grpSpPr bwMode="auto">
          <a:xfrm>
            <a:off x="7513324" y="1035715"/>
            <a:ext cx="4677833" cy="4606925"/>
            <a:chOff x="3550" y="652"/>
            <a:chExt cx="2210" cy="2902"/>
          </a:xfrm>
        </p:grpSpPr>
        <p:sp>
          <p:nvSpPr>
            <p:cNvPr id="27" name="Glocken"/>
            <p:cNvSpPr>
              <a:spLocks noEditPoints="1"/>
            </p:cNvSpPr>
            <p:nvPr userDrawn="1"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8" name="Glocken innen"/>
            <p:cNvSpPr>
              <a:spLocks noEditPoints="1"/>
            </p:cNvSpPr>
            <p:nvPr userDrawn="1"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29" name="Türmchen"/>
            <p:cNvSpPr>
              <a:spLocks noEditPoints="1"/>
            </p:cNvSpPr>
            <p:nvPr userDrawn="1"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  <p:sp>
          <p:nvSpPr>
            <p:cNvPr id="30" name="Linien"/>
            <p:cNvSpPr>
              <a:spLocks noEditPoints="1"/>
            </p:cNvSpPr>
            <p:nvPr userDrawn="1"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 userDrawn="1"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sp>
        <p:nvSpPr>
          <p:cNvPr id="12" name="Linie"/>
          <p:cNvSpPr/>
          <p:nvPr userDrawn="1"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7" name="wissen.leben"/>
          <p:cNvSpPr>
            <a:spLocks noEditPoints="1"/>
          </p:cNvSpPr>
          <p:nvPr userDrawn="1"/>
        </p:nvSpPr>
        <p:spPr bwMode="auto">
          <a:xfrm>
            <a:off x="478367" y="6323606"/>
            <a:ext cx="1800000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4800001" y="-720000"/>
            <a:ext cx="6913633" cy="360000"/>
          </a:xfrm>
        </p:spPr>
        <p:txBody>
          <a:bodyPr/>
          <a:lstStyle/>
          <a:p>
            <a:r>
              <a:rPr lang="de-DE" dirty="0"/>
              <a:t>Hier steht der Titel der Präsentation</a:t>
            </a: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480000" y="7020000"/>
            <a:ext cx="6912000" cy="360000"/>
          </a:xfrm>
        </p:spPr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10752000" y="7020000"/>
            <a:ext cx="960000" cy="360000"/>
          </a:xfrm>
        </p:spPr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  <p:grpSp>
        <p:nvGrpSpPr>
          <p:cNvPr id="31" name="Regieanweisungen"/>
          <p:cNvGrpSpPr/>
          <p:nvPr userDrawn="1"/>
        </p:nvGrpSpPr>
        <p:grpSpPr>
          <a:xfrm>
            <a:off x="-2544000" y="-468000"/>
            <a:ext cx="15360000" cy="7776000"/>
            <a:chOff x="-1908000" y="-468000"/>
            <a:chExt cx="11520000" cy="7776000"/>
          </a:xfrm>
        </p:grpSpPr>
        <p:sp>
          <p:nvSpPr>
            <p:cNvPr id="33" name="Zurücksetzen"/>
            <p:cNvSpPr txBox="1"/>
            <p:nvPr userDrawn="1"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4" name="Hilfslinien"/>
            <p:cNvSpPr txBox="1"/>
            <p:nvPr userDrawn="1"/>
          </p:nvSpPr>
          <p:spPr>
            <a:xfrm rot="10800000" flipH="1" flipV="1">
              <a:off x="360000" y="-468000"/>
              <a:ext cx="8425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78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6" name="Linie"/>
            <p:cNvCxnSpPr/>
            <p:nvPr userDrawn="1"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 userDrawn="1"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 userDrawn="1"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 userDrawn="1"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 userDrawn="1"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 userDrawn="1"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Layoutwechsel"/>
            <p:cNvSpPr txBox="1"/>
            <p:nvPr userDrawn="1"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100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100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79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00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5" name="Linie"/>
            <p:cNvCxnSpPr/>
            <p:nvPr userDrawn="1"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 userDrawn="1"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CEC76D95-F9D4-4AD6-8DC8-84D4EF2ED9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7798" y="5830941"/>
            <a:ext cx="3803359" cy="9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818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78367" y="2322513"/>
            <a:ext cx="1123363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Hier steht der Titel der Präsentation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Name: der Referentin / des Referenten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‹Nr.›</a:t>
            </a:fld>
            <a:r>
              <a:rPr lang="de-DE"/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80881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463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E7A32-A52C-4A39-820A-C23220E7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214296-D7B9-46B8-8021-C46D8A15F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4ECC59-3296-4753-8178-8373FA4E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A66C29-E441-4A78-834D-45859436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6AC732-0C17-40F0-9433-434D98D1C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01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4EC263-3CE1-429B-8EFB-5D386D54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ED3821-8C3F-403E-A962-51DB276DA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1E9F7A-E988-41B0-94CE-C82AFABD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B0AACB-42E6-4FB5-BA50-28D060DC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EDC053-A9A1-4457-9445-FA86C1FF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48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A8748-2EDA-437E-ABBA-D783BB53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C86631-D891-4C22-9352-9739680AE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8D35DC-3C0C-46B2-8B0B-59DDB5C8B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09B170-4E3D-4008-866E-80102BAF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99503F-917C-4E7C-BA91-493DB4831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6619AA-0F07-4B37-BBC3-7AE688A2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0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7BB30-FD3A-4FF3-B80C-70D044DF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5BFC46-AC1B-4F19-9BFF-D87461F9B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5E2F4FF-3618-416F-AED0-04880FEC7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D24AA20-CD3C-4BB3-ADC5-7595C09CF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9561EDA-8F47-4F4C-9DBB-8282E559C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CA67B57-78B1-48C2-B483-C5D048686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E50C3A-4F39-4E87-AA3D-022BB7C7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EF932CC-B350-4F7C-A205-0582ACDA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3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9364F-8618-42CD-B148-0A55BE2D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1DD82C-9AE0-4FF7-AD6C-897151EEE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14AF70-DB2D-436B-BC1F-FD63FC03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DF1054-0A83-48A5-9F57-D5AA1043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0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0C4593-8D12-40E4-BB7B-D319A73E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DCF3D21-FFE2-438E-B076-3BF7B406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98F1B3-671C-451C-90DD-59B35E1E7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37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5B2CD6-CA82-421E-A6E2-D10292587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D7BCA9-09A3-45D2-A9F4-98CEB6531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9C19F2-B081-440F-B7E5-23E28E686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43B42F-0555-4DB0-BDA5-EF9C22F5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846CE9-47D1-45CA-B1E0-6B5BD6F7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F6E9D6-05B5-4487-A2B7-91ECA66D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5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EF89F-5EF2-4CAE-8F08-20859578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883F0BE-2B0B-451C-B7CD-F6A00AE485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FBA268-E5AF-4163-AE52-A435E4B6A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F48307-2214-4B99-84EE-CAFBFED7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C056C1-6F26-4FF7-80D4-51DBF11C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446D27-C8FA-4913-98A1-73BD93BE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73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626C555-ACFF-4198-A550-96C9004A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246BF7-2828-4F23-B9E9-2FE37554E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1BF625-2B92-4592-A7C0-2B3A99A35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FD26E-CF55-46B8-B5F3-D68D3BD2FE48}" type="datetimeFigureOut">
              <a:rPr lang="de-DE" smtClean="0"/>
              <a:t>01.10.2018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EAD85E-888B-4E20-A432-DBA9ED56F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97311-DC06-4690-A676-7D16339A6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F6234-ADF7-4712-BC9A-EF06793A00E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93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9.xml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19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2" Type="http://schemas.openxmlformats.org/officeDocument/2006/relationships/image" Target="../media/image10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8.xml"/><Relationship Id="rId24" Type="http://schemas.openxmlformats.org/officeDocument/2006/relationships/image" Target="../media/image25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openxmlformats.org/officeDocument/2006/relationships/customXml" Target="../ink/ink12.xml"/><Relationship Id="rId4" Type="http://schemas.openxmlformats.org/officeDocument/2006/relationships/image" Target="../media/image15.png"/><Relationship Id="rId9" Type="http://schemas.openxmlformats.org/officeDocument/2006/relationships/customXml" Target="../ink/ink7.xml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customXml" Target="../ink/ink18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43A92-5794-4C7E-9C77-87E6133A4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7FCFEA-6FFB-47A1-AA14-FC07AC9E4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26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48F7D-16D6-4F89-A2DC-1480E81A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035" y="793623"/>
            <a:ext cx="8425225" cy="575329"/>
          </a:xfrm>
        </p:spPr>
        <p:txBody>
          <a:bodyPr>
            <a:normAutofit fontScale="90000"/>
          </a:bodyPr>
          <a:lstStyle/>
          <a:p>
            <a:r>
              <a:rPr lang="de-DE" dirty="0"/>
              <a:t>Einrichtung des Netzzugangspassworts</a:t>
            </a:r>
          </a:p>
        </p:txBody>
      </p:sp>
      <p:pic>
        <p:nvPicPr>
          <p:cNvPr id="8" name="Inhaltsplatzhalter 7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5B3FC99E-8363-429F-B9B1-E3F03FD76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10" t="13331" r="5120" b="12563"/>
          <a:stretch/>
        </p:blipFill>
        <p:spPr>
          <a:xfrm>
            <a:off x="1739172" y="1243963"/>
            <a:ext cx="8245260" cy="540458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A6F716-EA69-42C7-B0E2-14451FA4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0EC14F-407E-438A-AAA7-90C20544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10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7E270EE-A9A0-4585-B5DF-2B651A8A5FBE}"/>
                  </a:ext>
                </a:extLst>
              </p14:cNvPr>
              <p14:cNvContentPartPr/>
              <p14:nvPr/>
            </p14:nvContentPartPr>
            <p14:xfrm>
              <a:off x="5498384" y="3603725"/>
              <a:ext cx="597616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7E270EE-A9A0-4585-B5DF-2B651A8A5F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5382" y="3540725"/>
                <a:ext cx="723259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3E32AAE-7861-43A3-838D-268754746200}"/>
                  </a:ext>
                </a:extLst>
              </p14:cNvPr>
              <p14:cNvContentPartPr/>
              <p14:nvPr/>
            </p14:nvContentPartPr>
            <p14:xfrm>
              <a:off x="5485362" y="2344736"/>
              <a:ext cx="610638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3E32AAE-7861-43A3-838D-2687547462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2354" y="2281736"/>
                <a:ext cx="736294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4AD9E55-C75E-426D-84B7-D73623AB7C78}"/>
                  </a:ext>
                </a:extLst>
              </p14:cNvPr>
              <p14:cNvContentPartPr/>
              <p14:nvPr/>
            </p14:nvContentPartPr>
            <p14:xfrm>
              <a:off x="5492025" y="2182402"/>
              <a:ext cx="1404444" cy="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4AD9E55-C75E-426D-84B7-D73623AB7C7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9021" y="2119402"/>
                <a:ext cx="1530092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0A86C63-FEEC-4792-884A-DAC9B88C19D9}"/>
                  </a:ext>
                </a:extLst>
              </p14:cNvPr>
              <p14:cNvContentPartPr/>
              <p14:nvPr/>
            </p14:nvContentPartPr>
            <p14:xfrm>
              <a:off x="5485362" y="2658658"/>
              <a:ext cx="466622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0A86C63-FEEC-4792-884A-DAC9B88C19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22354" y="2595658"/>
                <a:ext cx="592279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11B3F01-73C7-4A56-8DE5-A2EBD81DD55F}"/>
                  </a:ext>
                </a:extLst>
              </p14:cNvPr>
              <p14:cNvContentPartPr/>
              <p14:nvPr/>
            </p14:nvContentPartPr>
            <p14:xfrm>
              <a:off x="5492025" y="2574482"/>
              <a:ext cx="1356564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11B3F01-73C7-4A56-8DE5-A2EBD81DD55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29021" y="2511482"/>
                <a:ext cx="1482212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B66A797-F68D-47FC-A61E-E8D30C79E864}"/>
                  </a:ext>
                </a:extLst>
              </p14:cNvPr>
              <p14:cNvContentPartPr/>
              <p14:nvPr/>
            </p14:nvContentPartPr>
            <p14:xfrm>
              <a:off x="5498384" y="4067370"/>
              <a:ext cx="669624" cy="3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B66A797-F68D-47FC-A61E-E8D30C79E86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35416" y="4004370"/>
                <a:ext cx="795201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40BB3B4-F1B6-4556-9D3E-ABAC582C8FDD}"/>
                  </a:ext>
                </a:extLst>
              </p14:cNvPr>
              <p14:cNvContentPartPr/>
              <p14:nvPr/>
            </p14:nvContentPartPr>
            <p14:xfrm>
              <a:off x="5498384" y="3940163"/>
              <a:ext cx="1101672" cy="3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40BB3B4-F1B6-4556-9D3E-ABAC582C8FD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35359" y="3877163"/>
                <a:ext cx="1227361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9FC39592-50BE-46A0-A4EA-42B1AAB0EB53}"/>
                  </a:ext>
                </a:extLst>
              </p14:cNvPr>
              <p14:cNvContentPartPr/>
              <p14:nvPr/>
            </p14:nvContentPartPr>
            <p14:xfrm>
              <a:off x="5485362" y="3226523"/>
              <a:ext cx="233280" cy="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9FC39592-50BE-46A0-A4EA-42B1AAB0EB5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22362" y="3163523"/>
                <a:ext cx="3589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65E58DD-AD81-4F30-9802-3B8798BBAC61}"/>
                  </a:ext>
                </a:extLst>
              </p14:cNvPr>
              <p14:cNvContentPartPr/>
              <p14:nvPr/>
            </p14:nvContentPartPr>
            <p14:xfrm>
              <a:off x="5504430" y="4285492"/>
              <a:ext cx="735586" cy="3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65E58DD-AD81-4F30-9802-3B8798BBAC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41421" y="4222492"/>
                <a:ext cx="861244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C6CEF33-79EA-44AC-8E55-F3666217A758}"/>
                  </a:ext>
                </a:extLst>
              </p14:cNvPr>
              <p14:cNvContentPartPr/>
              <p14:nvPr/>
            </p14:nvContentPartPr>
            <p14:xfrm>
              <a:off x="5467514" y="4969406"/>
              <a:ext cx="1428955" cy="3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C6CEF33-79EA-44AC-8E55-F3666217A75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04509" y="4906406"/>
                <a:ext cx="1554605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3D294B7-00CB-4A8E-B7BD-20AAF206D85E}"/>
                  </a:ext>
                </a:extLst>
              </p14:cNvPr>
              <p14:cNvContentPartPr/>
              <p14:nvPr/>
            </p14:nvContentPartPr>
            <p14:xfrm>
              <a:off x="5471374" y="5092787"/>
              <a:ext cx="696634" cy="3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3D294B7-00CB-4A8E-B7BD-20AAF206D8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08338" y="5029787"/>
                <a:ext cx="822345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3E55D9AF-C35A-4231-A554-2B082D520816}"/>
                  </a:ext>
                </a:extLst>
              </p14:cNvPr>
              <p14:cNvContentPartPr/>
              <p14:nvPr/>
            </p14:nvContentPartPr>
            <p14:xfrm>
              <a:off x="5474865" y="5469629"/>
              <a:ext cx="549127" cy="3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3E55D9AF-C35A-4231-A554-2B082D52081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11809" y="5406629"/>
                <a:ext cx="674879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3FF4AC0-799A-4079-B01F-ADD4FCE21AD9}"/>
                  </a:ext>
                </a:extLst>
              </p14:cNvPr>
              <p14:cNvContentPartPr/>
              <p14:nvPr/>
            </p14:nvContentPartPr>
            <p14:xfrm>
              <a:off x="5485362" y="5346248"/>
              <a:ext cx="1363227" cy="3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3FF4AC0-799A-4079-B01F-ADD4FCE21AD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22350" y="5283248"/>
                <a:ext cx="1488892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Pfeil: nach links 32">
            <a:extLst>
              <a:ext uri="{FF2B5EF4-FFF2-40B4-BE49-F238E27FC236}">
                <a16:creationId xmlns:a16="http://schemas.microsoft.com/office/drawing/2014/main" id="{895F9D07-9F5F-4FA9-A6F8-F76C695EA1D5}"/>
              </a:ext>
            </a:extLst>
          </p:cNvPr>
          <p:cNvSpPr/>
          <p:nvPr/>
        </p:nvSpPr>
        <p:spPr>
          <a:xfrm>
            <a:off x="7728187" y="2482243"/>
            <a:ext cx="1080120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srgbClr val="F4F4F4"/>
              </a:solidFill>
              <a:latin typeface="Meta Offc Pro"/>
            </a:endParaRPr>
          </a:p>
        </p:txBody>
      </p:sp>
      <p:sp>
        <p:nvSpPr>
          <p:cNvPr id="34" name="Pfeil: nach links 33">
            <a:extLst>
              <a:ext uri="{FF2B5EF4-FFF2-40B4-BE49-F238E27FC236}">
                <a16:creationId xmlns:a16="http://schemas.microsoft.com/office/drawing/2014/main" id="{20619D7B-C564-43CD-A092-D612B04B1BBC}"/>
              </a:ext>
            </a:extLst>
          </p:cNvPr>
          <p:cNvSpPr/>
          <p:nvPr/>
        </p:nvSpPr>
        <p:spPr>
          <a:xfrm>
            <a:off x="7728187" y="2123385"/>
            <a:ext cx="1080120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srgbClr val="F4F4F4"/>
              </a:solidFill>
              <a:latin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14297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A153F-8298-4960-98F5-6C26568D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001" y="829353"/>
            <a:ext cx="8425225" cy="575329"/>
          </a:xfrm>
        </p:spPr>
        <p:txBody>
          <a:bodyPr>
            <a:normAutofit fontScale="90000"/>
          </a:bodyPr>
          <a:lstStyle/>
          <a:p>
            <a:r>
              <a:rPr lang="de-DE" dirty="0"/>
              <a:t>Einrichtung des Netzzugangspassworts</a:t>
            </a:r>
          </a:p>
        </p:txBody>
      </p:sp>
      <p:pic>
        <p:nvPicPr>
          <p:cNvPr id="8" name="Inhaltsplatzhalter 7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0B4AE62F-7380-44CE-B416-B7976DFD0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13" t="39225" r="20547" b="45273"/>
          <a:stretch/>
        </p:blipFill>
        <p:spPr>
          <a:xfrm>
            <a:off x="1681634" y="1407735"/>
            <a:ext cx="8828731" cy="1512168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333597-E323-4A7E-99C9-71EF33E8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209DFA-42F2-4F94-962B-782389F9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11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46A6604-8150-4075-886A-BF9490BE38E5}"/>
              </a:ext>
            </a:extLst>
          </p:cNvPr>
          <p:cNvSpPr/>
          <p:nvPr/>
        </p:nvSpPr>
        <p:spPr>
          <a:xfrm>
            <a:off x="1818621" y="1598912"/>
            <a:ext cx="8554755" cy="6116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srgbClr val="F4F4F4"/>
              </a:solidFill>
              <a:latin typeface="Meta Offc Pro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88F6E68-1A20-4C5A-9EEE-1F6D446EE2F3}"/>
              </a:ext>
            </a:extLst>
          </p:cNvPr>
          <p:cNvSpPr/>
          <p:nvPr/>
        </p:nvSpPr>
        <p:spPr>
          <a:xfrm>
            <a:off x="1818621" y="2254317"/>
            <a:ext cx="8554755" cy="5400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srgbClr val="F4F4F4"/>
              </a:solidFill>
              <a:latin typeface="Meta Offc Pro"/>
            </a:endParaRPr>
          </a:p>
        </p:txBody>
      </p:sp>
      <p:pic>
        <p:nvPicPr>
          <p:cNvPr id="11" name="Inhaltsplatzhalter 7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4D0E823F-0717-4DA6-B6F2-7768818D6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3" t="19500" r="43226" b="62783"/>
          <a:stretch/>
        </p:blipFill>
        <p:spPr>
          <a:xfrm>
            <a:off x="3102149" y="3398312"/>
            <a:ext cx="5987697" cy="18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FDC75-B7AA-4C81-B73B-67FC8573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76" y="805027"/>
            <a:ext cx="8425225" cy="575329"/>
          </a:xfrm>
        </p:spPr>
        <p:txBody>
          <a:bodyPr>
            <a:normAutofit fontScale="90000"/>
          </a:bodyPr>
          <a:lstStyle/>
          <a:p>
            <a:r>
              <a:rPr lang="de-DE" dirty="0"/>
              <a:t>Einrichtung des Netzzugangspassworts</a:t>
            </a:r>
          </a:p>
        </p:txBody>
      </p:sp>
      <p:pic>
        <p:nvPicPr>
          <p:cNvPr id="8" name="Inhaltsplatzhalter 7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E65807F9-409F-435F-B91A-4224198C67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14" t="36554" r="5112" b="21882"/>
          <a:stretch/>
        </p:blipFill>
        <p:spPr>
          <a:xfrm>
            <a:off x="1559923" y="1863226"/>
            <a:ext cx="9072154" cy="331755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5391BF-9D07-4DFF-ABA4-B2F87874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105B49-C026-4BE9-9087-A6EB25CD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12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9A157CA-44C3-41A5-AFB9-63C18DE86E15}"/>
                  </a:ext>
                </a:extLst>
              </p14:cNvPr>
              <p14:cNvContentPartPr/>
              <p14:nvPr/>
            </p14:nvContentPartPr>
            <p14:xfrm>
              <a:off x="4943872" y="2708920"/>
              <a:ext cx="453600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9A157CA-44C3-41A5-AFB9-63C18DE86E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0872" y="2645920"/>
                <a:ext cx="57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5DCD5AC-D42C-43EB-A14D-CF505095DAD3}"/>
                  </a:ext>
                </a:extLst>
              </p14:cNvPr>
              <p14:cNvContentPartPr/>
              <p14:nvPr/>
            </p14:nvContentPartPr>
            <p14:xfrm>
              <a:off x="3512649" y="2276872"/>
              <a:ext cx="31500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5DCD5AC-D42C-43EB-A14D-CF505095DA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49721" y="2213872"/>
                <a:ext cx="440497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961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D9450-F4C4-48A9-B4C9-41804BA7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589" y="854454"/>
            <a:ext cx="8425225" cy="575329"/>
          </a:xfrm>
        </p:spPr>
        <p:txBody>
          <a:bodyPr>
            <a:normAutofit fontScale="90000"/>
          </a:bodyPr>
          <a:lstStyle/>
          <a:p>
            <a:r>
              <a:rPr lang="de-DE" dirty="0"/>
              <a:t>Anmeldung im WLAN der WWU</a:t>
            </a:r>
          </a:p>
        </p:txBody>
      </p:sp>
      <p:pic>
        <p:nvPicPr>
          <p:cNvPr id="7" name="Inhaltsplatzhalter 6" descr="Ein Bild, das Baum, Himmel, Gras, draußen enthält.&#10;&#10;Mit sehr hoher Zuverlässigkeit generierte Beschreibung">
            <a:extLst>
              <a:ext uri="{FF2B5EF4-FFF2-40B4-BE49-F238E27FC236}">
                <a16:creationId xmlns:a16="http://schemas.microsoft.com/office/drawing/2014/main" id="{AC08A0DE-2093-41D2-8B8F-BEA15A791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243" t="36553" b="4206"/>
          <a:stretch/>
        </p:blipFill>
        <p:spPr>
          <a:xfrm>
            <a:off x="3431704" y="1347912"/>
            <a:ext cx="3024336" cy="482453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1E46E8-4DCC-4095-89FA-ED90572C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7BE997-6AFE-4EE2-BE39-BA1F4762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13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E9D9E607-EA24-4766-9730-46D299AE2B9C}"/>
              </a:ext>
            </a:extLst>
          </p:cNvPr>
          <p:cNvSpPr/>
          <p:nvPr/>
        </p:nvSpPr>
        <p:spPr>
          <a:xfrm rot="10800000">
            <a:off x="2232479" y="1391419"/>
            <a:ext cx="1080120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srgbClr val="F4F4F4"/>
              </a:solidFill>
              <a:latin typeface="Meta Offc Pro"/>
            </a:endParaRP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71A62B00-0388-46FA-BEB7-4F0B41FC8DAA}"/>
              </a:ext>
            </a:extLst>
          </p:cNvPr>
          <p:cNvSpPr/>
          <p:nvPr/>
        </p:nvSpPr>
        <p:spPr>
          <a:xfrm rot="10800000">
            <a:off x="2227957" y="2708920"/>
            <a:ext cx="1080120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srgbClr val="F4F4F4"/>
              </a:solidFill>
              <a:latin typeface="Meta Offc Pro"/>
            </a:endParaRPr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7AF8E928-9CE9-4BED-BA5A-1BEFA0111C0F}"/>
              </a:ext>
            </a:extLst>
          </p:cNvPr>
          <p:cNvSpPr/>
          <p:nvPr/>
        </p:nvSpPr>
        <p:spPr>
          <a:xfrm rot="10800000">
            <a:off x="2227957" y="3212976"/>
            <a:ext cx="1080120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srgbClr val="F4F4F4"/>
              </a:solidFill>
              <a:latin typeface="Meta Offc Pro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500E4C5-B9FF-4F7F-B9E4-F7102CC2077E}"/>
              </a:ext>
            </a:extLst>
          </p:cNvPr>
          <p:cNvSpPr/>
          <p:nvPr/>
        </p:nvSpPr>
        <p:spPr>
          <a:xfrm>
            <a:off x="6888088" y="2055210"/>
            <a:ext cx="3312368" cy="3528392"/>
          </a:xfrm>
          <a:prstGeom prst="rect">
            <a:avLst/>
          </a:prstGeom>
          <a:noFill/>
          <a:ln w="38100">
            <a:solidFill>
              <a:srgbClr val="005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de-DE" dirty="0">
                <a:solidFill>
                  <a:srgbClr val="F4F4F4">
                    <a:lumMod val="10000"/>
                  </a:srgbClr>
                </a:solidFill>
                <a:latin typeface="Meta Offc Pro"/>
              </a:rPr>
              <a:t>Die Netzwerke „</a:t>
            </a:r>
            <a:r>
              <a:rPr lang="de-DE" dirty="0" err="1">
                <a:solidFill>
                  <a:srgbClr val="F4F4F4">
                    <a:lumMod val="10000"/>
                  </a:srgbClr>
                </a:solidFill>
                <a:latin typeface="Meta Offc Pro"/>
              </a:rPr>
              <a:t>wwu</a:t>
            </a:r>
            <a:r>
              <a:rPr lang="de-DE" dirty="0">
                <a:solidFill>
                  <a:srgbClr val="F4F4F4">
                    <a:lumMod val="10000"/>
                  </a:srgbClr>
                </a:solidFill>
                <a:latin typeface="Meta Offc Pro"/>
              </a:rPr>
              <a:t>“ und „uni-</a:t>
            </a:r>
            <a:r>
              <a:rPr lang="de-DE" dirty="0" err="1">
                <a:solidFill>
                  <a:srgbClr val="F4F4F4">
                    <a:lumMod val="10000"/>
                  </a:srgbClr>
                </a:solidFill>
                <a:latin typeface="Meta Offc Pro"/>
              </a:rPr>
              <a:t>ms</a:t>
            </a:r>
            <a:r>
              <a:rPr lang="de-DE" dirty="0">
                <a:solidFill>
                  <a:srgbClr val="F4F4F4">
                    <a:lumMod val="10000"/>
                  </a:srgbClr>
                </a:solidFill>
                <a:latin typeface="Meta Offc Pro"/>
              </a:rPr>
              <a:t>“ können beide genutzt werden. </a:t>
            </a:r>
          </a:p>
          <a:p>
            <a:pPr algn="ctr" defTabSz="914377">
              <a:defRPr/>
            </a:pPr>
            <a:r>
              <a:rPr lang="de-DE" dirty="0">
                <a:solidFill>
                  <a:srgbClr val="F4F4F4">
                    <a:lumMod val="10000"/>
                  </a:srgbClr>
                </a:solidFill>
                <a:latin typeface="Meta Offc Pro"/>
              </a:rPr>
              <a:t>Zur Anmeldung Nutzerkennung und Netzzugangspasswort eingeben.</a:t>
            </a:r>
          </a:p>
          <a:p>
            <a:pPr algn="ctr" defTabSz="914377">
              <a:defRPr/>
            </a:pPr>
            <a:endParaRPr lang="de-DE" dirty="0">
              <a:solidFill>
                <a:srgbClr val="F4F4F4">
                  <a:lumMod val="10000"/>
                </a:srgbClr>
              </a:solidFill>
              <a:latin typeface="Meta Offc Pro"/>
            </a:endParaRPr>
          </a:p>
          <a:p>
            <a:pPr algn="ctr" defTabSz="914377">
              <a:defRPr/>
            </a:pPr>
            <a:r>
              <a:rPr lang="de-DE" dirty="0">
                <a:solidFill>
                  <a:srgbClr val="F4F4F4">
                    <a:lumMod val="10000"/>
                  </a:srgbClr>
                </a:solidFill>
                <a:latin typeface="Meta Offc Pro"/>
              </a:rPr>
              <a:t>Für die Nutzung von </a:t>
            </a:r>
            <a:r>
              <a:rPr lang="de-DE" dirty="0" err="1">
                <a:solidFill>
                  <a:srgbClr val="F4F4F4">
                    <a:lumMod val="10000"/>
                  </a:srgbClr>
                </a:solidFill>
                <a:latin typeface="Meta Offc Pro"/>
              </a:rPr>
              <a:t>eduroam</a:t>
            </a:r>
            <a:r>
              <a:rPr lang="de-DE" dirty="0">
                <a:solidFill>
                  <a:srgbClr val="F4F4F4">
                    <a:lumMod val="10000"/>
                  </a:srgbClr>
                </a:solidFill>
                <a:latin typeface="Meta Offc Pro"/>
              </a:rPr>
              <a:t> (funktioniert an allen Hochschulen in NRW) die Uni-Mailadresse nutzen.</a:t>
            </a:r>
          </a:p>
        </p:txBody>
      </p:sp>
    </p:spTree>
    <p:extLst>
      <p:ext uri="{BB962C8B-B14F-4D97-AF65-F5344CB8AC3E}">
        <p14:creationId xmlns:p14="http://schemas.microsoft.com/office/powerpoint/2010/main" val="103942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D9450-F4C4-48A9-B4C9-41804BA7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001" y="3141336"/>
            <a:ext cx="8425225" cy="57532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800" dirty="0"/>
              <a:t>Danke für die Aufmerksamkeit!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1E46E8-4DCC-4095-89FA-ED90572C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7BE997-6AFE-4EE2-BE39-BA1F4762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14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74062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1884000" y="2276912"/>
            <a:ext cx="6408000" cy="1152088"/>
          </a:xfrm>
        </p:spPr>
        <p:txBody>
          <a:bodyPr>
            <a:normAutofit fontScale="90000"/>
          </a:bodyPr>
          <a:lstStyle/>
          <a:p>
            <a:r>
              <a:rPr lang="de-DE" dirty="0"/>
              <a:t>Internetnutzung an der WWU</a:t>
            </a:r>
            <a:br>
              <a:rPr lang="de-DE" dirty="0"/>
            </a:br>
            <a:r>
              <a:rPr lang="de-DE" dirty="0"/>
              <a:t>-Eine Einführung-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>
                <a:solidFill>
                  <a:srgbClr val="00568A"/>
                </a:solidFill>
                <a:latin typeface="Meta Offc Pro"/>
              </a:rPr>
              <a:t>Hier steht der Titel der Präsentation</a:t>
            </a:r>
            <a:endParaRPr lang="de-DE" b="1" dirty="0">
              <a:solidFill>
                <a:srgbClr val="00568A"/>
              </a:solidFill>
              <a:latin typeface="Meta Offc Pro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 defTabSz="914377">
              <a:defRPr/>
            </a:pPr>
            <a:r>
              <a:rPr lang="de-DE">
                <a:solidFill>
                  <a:srgbClr val="58585A"/>
                </a:solidFill>
                <a:latin typeface="Meta Offc Pro"/>
              </a:rPr>
              <a:t>Name: der Referentin / des Referenten</a:t>
            </a:r>
            <a:endParaRPr lang="de-DE" dirty="0">
              <a:solidFill>
                <a:srgbClr val="58585A"/>
              </a:solidFill>
              <a:latin typeface="Meta Offc Pro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2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67" b="1" dirty="0">
              <a:solidFill>
                <a:srgbClr val="00568A"/>
              </a:solidFill>
              <a:latin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391789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ADA6A-8B72-44ED-AC9C-3F85EAF9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euch erwartet…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BA0E7C-744E-45EF-92BC-C3530E8EB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de-DE" dirty="0"/>
              <a:t>… was steckt hinter „m_must56“?</a:t>
            </a:r>
          </a:p>
          <a:p>
            <a:r>
              <a:rPr lang="de-DE" dirty="0"/>
              <a:t>… wofür die persönliche Uni-Kennung benötigt wird</a:t>
            </a:r>
          </a:p>
          <a:p>
            <a:r>
              <a:rPr lang="de-DE" dirty="0"/>
              <a:t>… Einrichtung des Internetzugangs/ Netzzugangs</a:t>
            </a:r>
          </a:p>
          <a:p>
            <a:r>
              <a:rPr lang="de-DE" dirty="0"/>
              <a:t>… Einrichtung des Zentralen Passworts</a:t>
            </a:r>
          </a:p>
          <a:p>
            <a:r>
              <a:rPr lang="de-DE" dirty="0"/>
              <a:t>… Anmeldung im WLAN der WWU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F6DFB1-AC21-4F90-BA46-2EBF02BF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B1F457-AEC5-4540-A4D0-A273239C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3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275267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C4D05-1952-4E1B-858F-42CEB1563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A98204-1B46-4AB7-8B72-EE9E18927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/>
            <a:r>
              <a:rPr lang="de-DE" dirty="0"/>
              <a:t>Jede*r Studierende erhält eine persönliche Nutzerkennung</a:t>
            </a:r>
          </a:p>
          <a:p>
            <a:pPr marL="342900" indent="-342900"/>
            <a:r>
              <a:rPr lang="de-DE" dirty="0"/>
              <a:t>Die Nutzerkennung ist dein Nutzername für alles, was mit der WWU in Verbindung steht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3A23DD-8943-415C-A99B-AB7E01BA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9AF2FA-7B3F-4A0B-B7E4-C91CDD01F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4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  <p:pic>
        <p:nvPicPr>
          <p:cNvPr id="1028" name="Picture 4" descr="Bildergebnis fÃ¼r logo permail wwu">
            <a:extLst>
              <a:ext uri="{FF2B5EF4-FFF2-40B4-BE49-F238E27FC236}">
                <a16:creationId xmlns:a16="http://schemas.microsoft.com/office/drawing/2014/main" id="{77A6D52F-D88B-4296-93F4-86E17C185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4" t="9057" r="40639" b="77783"/>
          <a:stretch/>
        </p:blipFill>
        <p:spPr bwMode="auto">
          <a:xfrm>
            <a:off x="1780646" y="3632199"/>
            <a:ext cx="2443147" cy="7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4C1D865-4958-4031-BEE6-021129FEB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77442" y="3250330"/>
            <a:ext cx="2548472" cy="14236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0BF6D88-10D6-490E-A906-6EFCD35D3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624" y="4824044"/>
            <a:ext cx="2827208" cy="879107"/>
          </a:xfrm>
          <a:prstGeom prst="rect">
            <a:avLst/>
          </a:prstGeom>
        </p:spPr>
      </p:pic>
      <p:pic>
        <p:nvPicPr>
          <p:cNvPr id="15" name="Grafik 14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D261E9A1-6554-44A3-A9BD-06E91B3285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00" t="27556" r="35825" b="28738"/>
          <a:stretch/>
        </p:blipFill>
        <p:spPr>
          <a:xfrm>
            <a:off x="7547515" y="4002073"/>
            <a:ext cx="2772254" cy="19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49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41FE1E-584D-4A15-82F3-29500885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Uni-Kennung – Was ist das? 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F46B63-F844-42D2-BEC3-2D25CF730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/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/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M</a:t>
            </a:r>
            <a:r>
              <a:rPr lang="de-DE" b="1" dirty="0"/>
              <a:t>ax </a:t>
            </a:r>
            <a:r>
              <a:rPr lang="de-DE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Must</a:t>
            </a:r>
            <a:r>
              <a:rPr lang="de-DE" b="1" dirty="0"/>
              <a:t>ermann </a:t>
            </a:r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>
                <a:solidFill>
                  <a:srgbClr val="FF0000"/>
                </a:solidFill>
              </a:rPr>
              <a:t>m</a:t>
            </a:r>
            <a:r>
              <a:rPr lang="de-DE" b="1" dirty="0"/>
              <a:t>_</a:t>
            </a:r>
            <a:r>
              <a:rPr lang="de-DE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must</a:t>
            </a:r>
            <a:r>
              <a:rPr lang="de-DE" b="1" dirty="0">
                <a:solidFill>
                  <a:schemeClr val="bg1">
                    <a:lumMod val="10000"/>
                  </a:schemeClr>
                </a:solidFill>
              </a:rPr>
              <a:t>56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FF3488-FF1E-46CC-8011-9BE3340DC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147C50-7A69-49CD-9ED0-C22F1DC8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5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AE8299C-41D0-4F66-8825-17037CBF76A8}"/>
              </a:ext>
            </a:extLst>
          </p:cNvPr>
          <p:cNvSpPr/>
          <p:nvPr/>
        </p:nvSpPr>
        <p:spPr>
          <a:xfrm>
            <a:off x="2322219" y="1926291"/>
            <a:ext cx="7560840" cy="864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de-DE" sz="2800" b="1" dirty="0">
                <a:solidFill>
                  <a:srgbClr val="FF0000"/>
                </a:solidFill>
                <a:latin typeface="Meta Offc Pro"/>
              </a:rPr>
              <a:t>Erster Buchstabe des </a:t>
            </a:r>
            <a:r>
              <a:rPr lang="de-DE" sz="2800" b="1" dirty="0" err="1">
                <a:solidFill>
                  <a:srgbClr val="FF0000"/>
                </a:solidFill>
                <a:latin typeface="Meta Offc Pro"/>
              </a:rPr>
              <a:t>Vornamens</a:t>
            </a:r>
            <a:r>
              <a:rPr lang="de-DE" sz="2800" b="1" dirty="0" err="1">
                <a:solidFill>
                  <a:srgbClr val="F4F4F4">
                    <a:lumMod val="10000"/>
                  </a:srgbClr>
                </a:solidFill>
                <a:latin typeface="Meta Offc Pro"/>
              </a:rPr>
              <a:t>_</a:t>
            </a:r>
            <a:r>
              <a:rPr lang="de-DE" sz="2800" b="1" dirty="0" err="1">
                <a:solidFill>
                  <a:srgbClr val="00568A">
                    <a:lumMod val="60000"/>
                    <a:lumOff val="40000"/>
                  </a:srgbClr>
                </a:solidFill>
                <a:latin typeface="Meta Offc Pro"/>
              </a:rPr>
              <a:t>Ersten</a:t>
            </a:r>
            <a:r>
              <a:rPr lang="de-DE" sz="2800" b="1" dirty="0">
                <a:solidFill>
                  <a:srgbClr val="00568A">
                    <a:lumMod val="60000"/>
                    <a:lumOff val="40000"/>
                  </a:srgbClr>
                </a:solidFill>
                <a:latin typeface="Meta Offc Pro"/>
              </a:rPr>
              <a:t> vier Buchstaben des </a:t>
            </a:r>
            <a:r>
              <a:rPr lang="de-DE" sz="2800" b="1" dirty="0" err="1">
                <a:solidFill>
                  <a:srgbClr val="00568A">
                    <a:lumMod val="60000"/>
                    <a:lumOff val="40000"/>
                  </a:srgbClr>
                </a:solidFill>
                <a:latin typeface="Meta Offc Pro"/>
              </a:rPr>
              <a:t>Nachnamens</a:t>
            </a:r>
            <a:r>
              <a:rPr lang="de-DE" sz="2800" b="1" dirty="0" err="1">
                <a:solidFill>
                  <a:srgbClr val="F4F4F4">
                    <a:lumMod val="10000"/>
                  </a:srgbClr>
                </a:solidFill>
                <a:latin typeface="Meta Offc Pro"/>
              </a:rPr>
              <a:t>ZAHL</a:t>
            </a:r>
            <a:endParaRPr lang="de-DE" sz="2800" b="1" dirty="0">
              <a:solidFill>
                <a:srgbClr val="F4F4F4">
                  <a:lumMod val="10000"/>
                </a:srgbClr>
              </a:solidFill>
              <a:latin typeface="Meta Offc Pro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8D05286-A36E-42C9-8470-28352B5DE3D6}"/>
              </a:ext>
            </a:extLst>
          </p:cNvPr>
          <p:cNvSpPr/>
          <p:nvPr/>
        </p:nvSpPr>
        <p:spPr>
          <a:xfrm>
            <a:off x="2314968" y="3933056"/>
            <a:ext cx="7560840" cy="864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de-DE" sz="2800" b="1" dirty="0">
                <a:solidFill>
                  <a:srgbClr val="F4F4F4">
                    <a:lumMod val="10000"/>
                  </a:srgbClr>
                </a:solidFill>
                <a:latin typeface="Meta Offc Pro"/>
              </a:rPr>
              <a:t>WICHTIG: Die Kennung wird zentral vergeben und kann nicht frei ausgedacht werden!</a:t>
            </a:r>
          </a:p>
        </p:txBody>
      </p:sp>
      <p:sp>
        <p:nvSpPr>
          <p:cNvPr id="9" name="Pfeil: Fünfeck 8">
            <a:extLst>
              <a:ext uri="{FF2B5EF4-FFF2-40B4-BE49-F238E27FC236}">
                <a16:creationId xmlns:a16="http://schemas.microsoft.com/office/drawing/2014/main" id="{1431AA1A-C9C3-48AF-9AE9-A00193344E08}"/>
              </a:ext>
            </a:extLst>
          </p:cNvPr>
          <p:cNvSpPr/>
          <p:nvPr/>
        </p:nvSpPr>
        <p:spPr>
          <a:xfrm>
            <a:off x="2311609" y="5418009"/>
            <a:ext cx="7813480" cy="360001"/>
          </a:xfrm>
          <a:prstGeom prst="homePlate">
            <a:avLst/>
          </a:prstGeom>
          <a:noFill/>
          <a:ln w="28575">
            <a:solidFill>
              <a:srgbClr val="005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de-DE" sz="2000" dirty="0">
                <a:solidFill>
                  <a:srgbClr val="F4F4F4">
                    <a:lumMod val="10000"/>
                  </a:srgbClr>
                </a:solidFill>
                <a:latin typeface="Meta Offc Pro"/>
              </a:rPr>
              <a:t>Kennung + @uni-muenster.de = persönliche Uni-Mail-Adresse </a:t>
            </a:r>
          </a:p>
        </p:txBody>
      </p:sp>
    </p:spTree>
    <p:extLst>
      <p:ext uri="{BB962C8B-B14F-4D97-AF65-F5344CB8AC3E}">
        <p14:creationId xmlns:p14="http://schemas.microsoft.com/office/powerpoint/2010/main" val="4054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83D45-650A-42F1-8EA8-6F24A98A0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001" y="775634"/>
            <a:ext cx="8425225" cy="575329"/>
          </a:xfrm>
        </p:spPr>
        <p:txBody>
          <a:bodyPr>
            <a:normAutofit fontScale="90000"/>
          </a:bodyPr>
          <a:lstStyle/>
          <a:p>
            <a:r>
              <a:rPr lang="de-DE" dirty="0"/>
              <a:t>Einrichtung des Netzzugangspassworts</a:t>
            </a:r>
          </a:p>
        </p:txBody>
      </p:sp>
      <p:pic>
        <p:nvPicPr>
          <p:cNvPr id="8" name="Inhaltsplatzhalter 7" descr="Ein Bild, das Screenshot, Computer enthält.&#10;&#10;Mit sehr hoher Zuverlässigkeit generierte Beschreibung">
            <a:extLst>
              <a:ext uri="{FF2B5EF4-FFF2-40B4-BE49-F238E27FC236}">
                <a16:creationId xmlns:a16="http://schemas.microsoft.com/office/drawing/2014/main" id="{B38E5EB2-2E43-45A1-AFCF-DA093B3BD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1251" b="37011"/>
          <a:stretch/>
        </p:blipFill>
        <p:spPr>
          <a:xfrm>
            <a:off x="1570089" y="1377796"/>
            <a:ext cx="9051823" cy="4826903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ACF950-C2B9-4E62-9DA9-001B1798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74029A-F4A0-4846-AC0C-5FF86F92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6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1E48F2B9-F14A-4C8C-9979-CDBC26BA1506}"/>
              </a:ext>
            </a:extLst>
          </p:cNvPr>
          <p:cNvSpPr/>
          <p:nvPr/>
        </p:nvSpPr>
        <p:spPr>
          <a:xfrm rot="10800000">
            <a:off x="1775520" y="3429000"/>
            <a:ext cx="1080120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 dirty="0">
              <a:solidFill>
                <a:srgbClr val="F4F4F4"/>
              </a:solidFill>
              <a:latin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17868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9E9DC-7DCA-4568-8BAD-96B80AE43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001" y="797149"/>
            <a:ext cx="8425225" cy="575329"/>
          </a:xfrm>
        </p:spPr>
        <p:txBody>
          <a:bodyPr>
            <a:normAutofit fontScale="90000"/>
          </a:bodyPr>
          <a:lstStyle/>
          <a:p>
            <a:r>
              <a:rPr lang="de-DE" dirty="0"/>
              <a:t>Einrichtung des Netzzugangspassworts</a:t>
            </a:r>
          </a:p>
        </p:txBody>
      </p:sp>
      <p:pic>
        <p:nvPicPr>
          <p:cNvPr id="8" name="Inhaltsplatzhalter 7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5EE42435-3BCB-420C-BA7E-6E6A15F8E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159"/>
          <a:stretch/>
        </p:blipFill>
        <p:spPr>
          <a:xfrm>
            <a:off x="1882775" y="1268760"/>
            <a:ext cx="8339720" cy="5328592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CB11F9-66FA-4FB1-A231-B5918B62D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0F6A97-005B-4847-A66C-05E8F358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7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9C5815B6-0FBB-40FA-B06F-BAEBF2A33825}"/>
              </a:ext>
            </a:extLst>
          </p:cNvPr>
          <p:cNvSpPr/>
          <p:nvPr/>
        </p:nvSpPr>
        <p:spPr>
          <a:xfrm>
            <a:off x="5807968" y="4869160"/>
            <a:ext cx="1080120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 dirty="0">
              <a:solidFill>
                <a:srgbClr val="F4F4F4"/>
              </a:solidFill>
              <a:latin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49955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F73D0-FCE2-46ED-A22A-620A026CE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001" y="908721"/>
            <a:ext cx="8425225" cy="575329"/>
          </a:xfrm>
        </p:spPr>
        <p:txBody>
          <a:bodyPr>
            <a:normAutofit fontScale="90000"/>
          </a:bodyPr>
          <a:lstStyle/>
          <a:p>
            <a:r>
              <a:rPr lang="de-DE" dirty="0"/>
              <a:t>Einrichtung des Netzzugangspassworts</a:t>
            </a:r>
          </a:p>
        </p:txBody>
      </p:sp>
      <p:pic>
        <p:nvPicPr>
          <p:cNvPr id="8" name="Inhaltsplatzhalter 7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19526BEE-AE10-495A-901B-04430BAF8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92" t="7316" r="34392" b="70735"/>
          <a:stretch/>
        </p:blipFill>
        <p:spPr>
          <a:xfrm>
            <a:off x="2956462" y="1957342"/>
            <a:ext cx="6279076" cy="2943317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25FDFB-15F0-46FE-9901-68648FB0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23599E-4275-4128-950C-AD603FEE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8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209403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79C25-73BA-424C-9F01-DA86D6FE1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776" y="799892"/>
            <a:ext cx="8425225" cy="575329"/>
          </a:xfrm>
        </p:spPr>
        <p:txBody>
          <a:bodyPr>
            <a:normAutofit fontScale="90000"/>
          </a:bodyPr>
          <a:lstStyle/>
          <a:p>
            <a:r>
              <a:rPr lang="de-DE" dirty="0"/>
              <a:t>Einrichtung des Netzzugangspassworts</a:t>
            </a:r>
          </a:p>
        </p:txBody>
      </p:sp>
      <p:pic>
        <p:nvPicPr>
          <p:cNvPr id="8" name="Inhaltsplatzhalter 7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9EA65AEE-89D8-4864-B40B-6E46EE55A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5" t="9198" r="20735" b="4483"/>
          <a:stretch/>
        </p:blipFill>
        <p:spPr>
          <a:xfrm>
            <a:off x="2422979" y="1243288"/>
            <a:ext cx="7344816" cy="555475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3930A-EA89-482A-A884-B975ECC3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>
              <a:defRPr/>
            </a:pPr>
            <a:r>
              <a:rPr lang="de-DE" b="1" dirty="0">
                <a:solidFill>
                  <a:srgbClr val="00568A"/>
                </a:solidFill>
                <a:latin typeface="Meta Offc Pro"/>
              </a:rPr>
              <a:t>Internet an der WWU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B9F5D-51FE-4BBB-9799-F1A232C1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C8FC03C-C266-4645-ABC5-645062898383}" type="slidenum">
              <a:rPr lang="de-DE" sz="1467" b="1">
                <a:solidFill>
                  <a:srgbClr val="00568A"/>
                </a:solidFill>
                <a:latin typeface="Meta Offc Pro"/>
              </a:rPr>
              <a:pPr defTabSz="914377">
                <a:defRPr/>
              </a:pPr>
              <a:t>9</a:t>
            </a:fld>
            <a:r>
              <a:rPr lang="de-DE" sz="1467" b="1">
                <a:solidFill>
                  <a:srgbClr val="00568A"/>
                </a:solidFill>
                <a:latin typeface="Meta Offc Pro"/>
              </a:rPr>
              <a:t> </a:t>
            </a:r>
            <a:endParaRPr lang="de-DE" sz="1400" b="1" dirty="0">
              <a:solidFill>
                <a:srgbClr val="00568A"/>
              </a:solidFill>
              <a:latin typeface="Meta Offc Pro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896ECF3-7602-48CB-8852-E6B4440EC7C3}"/>
                  </a:ext>
                </a:extLst>
              </p14:cNvPr>
              <p14:cNvContentPartPr/>
              <p14:nvPr/>
            </p14:nvContentPartPr>
            <p14:xfrm>
              <a:off x="2888229" y="2507716"/>
              <a:ext cx="316079" cy="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896ECF3-7602-48CB-8852-E6B4440EC7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2229" y="2471716"/>
                <a:ext cx="387719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9FEB5765-CD25-4986-9F17-19DB4FC9EA93}"/>
                  </a:ext>
                </a:extLst>
              </p14:cNvPr>
              <p14:cNvContentPartPr/>
              <p14:nvPr/>
            </p14:nvContentPartPr>
            <p14:xfrm>
              <a:off x="5015880" y="2492896"/>
              <a:ext cx="906252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9FEB5765-CD25-4986-9F17-19DB4FC9EA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9875" y="2456896"/>
                <a:ext cx="977902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F443D30-9940-494F-BD3A-D74758639F75}"/>
                  </a:ext>
                </a:extLst>
              </p14:cNvPr>
              <p14:cNvContentPartPr/>
              <p14:nvPr/>
            </p14:nvContentPartPr>
            <p14:xfrm>
              <a:off x="5735960" y="3645384"/>
              <a:ext cx="360040" cy="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F443D30-9940-494F-BD3A-D74758639F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9992" y="3609384"/>
                <a:ext cx="431616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Pfeil: nach links 12">
            <a:extLst>
              <a:ext uri="{FF2B5EF4-FFF2-40B4-BE49-F238E27FC236}">
                <a16:creationId xmlns:a16="http://schemas.microsoft.com/office/drawing/2014/main" id="{90976486-5F54-48B3-AF15-7E518693B731}"/>
              </a:ext>
            </a:extLst>
          </p:cNvPr>
          <p:cNvSpPr/>
          <p:nvPr/>
        </p:nvSpPr>
        <p:spPr>
          <a:xfrm>
            <a:off x="3503712" y="2780928"/>
            <a:ext cx="1080120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de-DE">
              <a:solidFill>
                <a:srgbClr val="F4F4F4"/>
              </a:solidFill>
              <a:latin typeface="Meta Offc Pro"/>
            </a:endParaRPr>
          </a:p>
        </p:txBody>
      </p:sp>
    </p:spTree>
    <p:extLst>
      <p:ext uri="{BB962C8B-B14F-4D97-AF65-F5344CB8AC3E}">
        <p14:creationId xmlns:p14="http://schemas.microsoft.com/office/powerpoint/2010/main" val="309576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Breitbild</PresentationFormat>
  <Paragraphs>58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Meta Offc Pro</vt:lpstr>
      <vt:lpstr>Wingdings</vt:lpstr>
      <vt:lpstr>Office</vt:lpstr>
      <vt:lpstr>PowerPoint-Präsentation</vt:lpstr>
      <vt:lpstr>Internetnutzung an der WWU -Eine Einführung-</vt:lpstr>
      <vt:lpstr>Was euch erwartet…</vt:lpstr>
      <vt:lpstr>Einführung</vt:lpstr>
      <vt:lpstr>Die Uni-Kennung – Was ist das? </vt:lpstr>
      <vt:lpstr>Einrichtung des Netzzugangspassworts</vt:lpstr>
      <vt:lpstr>Einrichtung des Netzzugangspassworts</vt:lpstr>
      <vt:lpstr>Einrichtung des Netzzugangspassworts</vt:lpstr>
      <vt:lpstr>Einrichtung des Netzzugangspassworts</vt:lpstr>
      <vt:lpstr>Einrichtung des Netzzugangspassworts</vt:lpstr>
      <vt:lpstr>Einrichtung des Netzzugangspassworts</vt:lpstr>
      <vt:lpstr>Einrichtung des Netzzugangspassworts</vt:lpstr>
      <vt:lpstr>Anmeldung im WLAN der WWU</vt:lpstr>
      <vt:lpstr>Danke für die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Lea Effenberg</dc:creator>
  <cp:lastModifiedBy>Wagner, Wiebke</cp:lastModifiedBy>
  <cp:revision>1</cp:revision>
  <dcterms:created xsi:type="dcterms:W3CDTF">2018-10-01T09:53:43Z</dcterms:created>
  <dcterms:modified xsi:type="dcterms:W3CDTF">2018-10-01T10:24:13Z</dcterms:modified>
</cp:coreProperties>
</file>